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Главные герои</a:t>
            </a:r>
          </a:p>
          <a:p>
            <a:r>
              <a:rPr lang="ru-RU" dirty="0"/>
              <a:t>Рассказчик – чиновник, который «в течение двадцати лет сряду изъездил Россию», от его лица ведется повествование в произведении.</a:t>
            </a:r>
          </a:p>
          <a:p>
            <a:r>
              <a:rPr lang="ru-RU" dirty="0"/>
              <a:t>Самсон Вырин – мужчина лет пятидесяти, станционный смотритель «из почтенного сословия смотрителей», отец Дуни.</a:t>
            </a:r>
          </a:p>
          <a:p>
            <a:r>
              <a:rPr lang="ru-RU" dirty="0"/>
              <a:t>Авдотья Самсоновна (Дуня) – дочь Вырина, очень красивая девушка, в начале повести ей около 14 лет – «маленькая кокетка» с большими голубыми глазами.</a:t>
            </a:r>
          </a:p>
          <a:p>
            <a:r>
              <a:rPr lang="ru-RU" dirty="0"/>
              <a:t>Ротмистр Минский – молодой гусар, обманом увезший Дуню.</a:t>
            </a:r>
          </a:p>
        </p:txBody>
      </p:sp>
    </p:spTree>
    <p:extLst>
      <p:ext uri="{BB962C8B-B14F-4D97-AF65-F5344CB8AC3E}">
        <p14:creationId xmlns:p14="http://schemas.microsoft.com/office/powerpoint/2010/main" val="176759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Самсон Вырин</a:t>
            </a:r>
            <a:endParaRPr lang="ar-IQ" dirty="0"/>
          </a:p>
        </p:txBody>
      </p:sp>
      <p:pic>
        <p:nvPicPr>
          <p:cNvPr id="2050" name="Picture 2" descr="C:\Users\LENOVO\Desktop\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6705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31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Авдотья Самсоновна (Дуня)</a:t>
            </a:r>
            <a:endParaRPr lang="ar-IQ" dirty="0"/>
          </a:p>
        </p:txBody>
      </p:sp>
      <p:pic>
        <p:nvPicPr>
          <p:cNvPr id="3074" name="Picture 2" descr="C:\Users\LENOVO\Desktop\250127507_682ad3a58c5c8fa97b1919e5c6da9aed_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62125"/>
            <a:ext cx="51054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8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Ротмистер Минский</a:t>
            </a:r>
            <a:endParaRPr lang="ar-IQ" dirty="0"/>
          </a:p>
        </p:txBody>
      </p:sp>
      <p:pic>
        <p:nvPicPr>
          <p:cNvPr id="4098" name="Picture 2" descr="C:\Users\LENOVO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510539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56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ENOVO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43000"/>
            <a:ext cx="4800599" cy="419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80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97839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cs typeface="+mj-cs"/>
              </a:rPr>
              <a:t>История создании:</a:t>
            </a:r>
            <a:endParaRPr lang="en-US" sz="2000" b="1" dirty="0">
              <a:cs typeface="+mj-cs"/>
            </a:endParaRPr>
          </a:p>
          <a:p>
            <a:r>
              <a:rPr lang="ru-RU" sz="2000" dirty="0">
                <a:cs typeface="+mj-cs"/>
              </a:rPr>
              <a:t>Повесть Пушкина «Станционный смотритель» была написана в 1830 году и вошла в цикл «Повестей покойного Ивана Петровича Белкина». Ведущей темой произведения является тема «маленького человека», представленного образом станционного смотрителя Самсона Вырина. Повесть относится к литературному направлению сентиментализм.</a:t>
            </a:r>
            <a:endParaRPr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107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Выводы:</a:t>
            </a:r>
          </a:p>
          <a:p>
            <a:r>
              <a:rPr lang="ru-RU" sz="2400" dirty="0"/>
              <a:t>Автор подчеркнул нравственное превосходство смотрителя («маленького человека») над остальными героями, изобразив пример беззаветной любви родителя к своему ребенку.</a:t>
            </a:r>
          </a:p>
        </p:txBody>
      </p:sp>
    </p:spTree>
    <p:extLst>
      <p:ext uri="{BB962C8B-B14F-4D97-AF65-F5344CB8AC3E}">
        <p14:creationId xmlns:p14="http://schemas.microsoft.com/office/powerpoint/2010/main" val="274329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12845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1-Рассказываете </a:t>
            </a:r>
            <a:r>
              <a:rPr lang="ru-RU" dirty="0"/>
              <a:t>об истории написании повести «Станционного смотрителя».</a:t>
            </a:r>
          </a:p>
          <a:p>
            <a:r>
              <a:rPr lang="ru-RU" dirty="0" smtClean="0"/>
              <a:t>2-Кто </a:t>
            </a:r>
            <a:r>
              <a:rPr lang="ru-RU" dirty="0"/>
              <a:t>такой Самсон Вырин?</a:t>
            </a:r>
          </a:p>
          <a:p>
            <a:r>
              <a:rPr lang="ru-RU" dirty="0" smtClean="0"/>
              <a:t>3-Перечислите </a:t>
            </a:r>
            <a:r>
              <a:rPr lang="ru-RU" dirty="0"/>
              <a:t>главные герои повести «Станционного смотрителя» и рассказываете об одном.</a:t>
            </a:r>
          </a:p>
          <a:p>
            <a:r>
              <a:rPr lang="ru-RU" dirty="0" smtClean="0"/>
              <a:t>4-Когда </a:t>
            </a:r>
            <a:r>
              <a:rPr lang="ru-RU" dirty="0"/>
              <a:t>происходили события повести «Станционного смотрителя» и где?</a:t>
            </a:r>
          </a:p>
          <a:p>
            <a:r>
              <a:rPr lang="ru-RU" dirty="0" smtClean="0"/>
              <a:t>5-Что </a:t>
            </a:r>
            <a:r>
              <a:rPr lang="ru-RU" dirty="0"/>
              <a:t>заметил рассказчик в повести «Станционного смотрителя», когда входил на станцию после несколько лет?</a:t>
            </a:r>
          </a:p>
          <a:p>
            <a:r>
              <a:rPr lang="ru-RU" dirty="0" smtClean="0"/>
              <a:t>6-Куда </a:t>
            </a:r>
            <a:r>
              <a:rPr lang="ru-RU" dirty="0"/>
              <a:t>поехала Дуня (героиня повести Пушкина «Станционный смотритель») и с кем?</a:t>
            </a:r>
          </a:p>
          <a:p>
            <a:r>
              <a:rPr lang="ru-RU" dirty="0" smtClean="0"/>
              <a:t>7-Что </a:t>
            </a:r>
            <a:r>
              <a:rPr lang="ru-RU" dirty="0"/>
              <a:t>произошло со смотрителем после ухода дочери?</a:t>
            </a:r>
          </a:p>
          <a:p>
            <a:r>
              <a:rPr lang="ru-RU" smtClean="0"/>
              <a:t>8-Какие </a:t>
            </a:r>
            <a:r>
              <a:rPr lang="ru-RU" dirty="0"/>
              <a:t>выводы мы можем следовать из все событии повести «Станционный смотритель»?</a:t>
            </a:r>
          </a:p>
        </p:txBody>
      </p:sp>
    </p:spTree>
    <p:extLst>
      <p:ext uri="{BB962C8B-B14F-4D97-AF65-F5344CB8AC3E}">
        <p14:creationId xmlns:p14="http://schemas.microsoft.com/office/powerpoint/2010/main" val="209116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254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Самсон Вырин</vt:lpstr>
      <vt:lpstr>Авдотья Самсоновна (Дуня)</vt:lpstr>
      <vt:lpstr>Ротмистер Минский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DR.Ahmed Saker 2O11</cp:lastModifiedBy>
  <cp:revision>3</cp:revision>
  <dcterms:created xsi:type="dcterms:W3CDTF">2006-08-16T00:00:00Z</dcterms:created>
  <dcterms:modified xsi:type="dcterms:W3CDTF">2020-05-19T06:55:07Z</dcterms:modified>
</cp:coreProperties>
</file>