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Собачье сердце: Михаил </a:t>
            </a:r>
            <a:r>
              <a:rPr lang="ru-RU" dirty="0"/>
              <a:t>Булгаков </a:t>
            </a:r>
            <a:endParaRPr lang="ar-IQ" dirty="0"/>
          </a:p>
        </p:txBody>
      </p:sp>
      <p:pic>
        <p:nvPicPr>
          <p:cNvPr id="1026" name="Picture 2" descr="C:\Users\LENOVO\Desktop\Булгак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162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6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7"/>
    </mc:Choice>
    <mc:Fallback xmlns="">
      <p:transition spd="slow" advTm="23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4102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Выводы: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</a:t>
            </a:r>
            <a:r>
              <a:rPr lang="ru-RU" sz="2400" dirty="0" smtClean="0"/>
              <a:t>Писатель </a:t>
            </a:r>
            <a:r>
              <a:rPr lang="ru-RU" sz="2400" dirty="0"/>
              <a:t>поднимает проблему идеологии и политики большевизма, необразованности тех, кто добрался до </a:t>
            </a:r>
            <a:r>
              <a:rPr lang="ru-RU" sz="2400" dirty="0" smtClean="0"/>
              <a:t>власти. </a:t>
            </a:r>
            <a:r>
              <a:rPr lang="ru-RU" sz="2400" dirty="0"/>
              <a:t>Результаты революции плачевны, она, как и операция профессора Преображенского, привела к совсем неожиданным последствиям, вскрыла самые страшные болезни общества. </a:t>
            </a:r>
            <a:br>
              <a:rPr lang="ru-RU" sz="2400" dirty="0"/>
            </a:br>
            <a:r>
              <a:rPr lang="ru-RU" sz="2400" dirty="0" smtClean="0"/>
              <a:t>    Тема </a:t>
            </a:r>
            <a:r>
              <a:rPr lang="ru-RU" sz="2400" dirty="0"/>
              <a:t>человеческой природы, натуры, характеров также затронута автором. Он </a:t>
            </a:r>
            <a:r>
              <a:rPr lang="ru-RU" sz="2400" dirty="0" smtClean="0"/>
              <a:t>даёт </a:t>
            </a:r>
            <a:r>
              <a:rPr lang="ru-RU" sz="2400" dirty="0"/>
              <a:t>намёк на то, что человек чувствует себя слишком всесильным, но не в состоянии контролировать плоды своей деятельности.</a:t>
            </a:r>
            <a:endParaRPr lang="ar-IQ" sz="24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04"/>
    </mc:Choice>
    <mc:Fallback xmlns="">
      <p:transition spd="slow" advTm="34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7008" y="1295400"/>
            <a:ext cx="6400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cs typeface="+mj-cs"/>
              </a:rPr>
              <a:t>Вопросы:</a:t>
            </a:r>
          </a:p>
          <a:p>
            <a:pPr algn="just"/>
            <a:r>
              <a:rPr lang="ru-RU" sz="2000" dirty="0" smtClean="0">
                <a:cs typeface="+mj-cs"/>
              </a:rPr>
              <a:t>1- </a:t>
            </a:r>
            <a:r>
              <a:rPr lang="ru-RU" sz="2400" dirty="0" smtClean="0">
                <a:cs typeface="+mj-cs"/>
              </a:rPr>
              <a:t>Рассказываете </a:t>
            </a:r>
            <a:r>
              <a:rPr lang="ru-RU" sz="2400" dirty="0">
                <a:cs typeface="+mj-cs"/>
              </a:rPr>
              <a:t>об истории создании </a:t>
            </a:r>
            <a:endParaRPr lang="ru-RU" sz="2400" dirty="0" smtClean="0">
              <a:cs typeface="+mj-cs"/>
            </a:endParaRPr>
          </a:p>
          <a:p>
            <a:pPr algn="just"/>
            <a:r>
              <a:rPr lang="ru-RU" sz="2400" dirty="0">
                <a:cs typeface="+mj-cs"/>
              </a:rPr>
              <a:t> </a:t>
            </a:r>
            <a:r>
              <a:rPr lang="ru-RU" sz="2400" dirty="0" smtClean="0">
                <a:cs typeface="+mj-cs"/>
              </a:rPr>
              <a:t>   повести </a:t>
            </a:r>
            <a:r>
              <a:rPr lang="ru-RU" sz="2400" dirty="0">
                <a:cs typeface="+mj-cs"/>
              </a:rPr>
              <a:t>Булгакова «Собачье сердце».</a:t>
            </a:r>
          </a:p>
          <a:p>
            <a:pPr algn="just"/>
            <a:r>
              <a:rPr lang="ru-RU" sz="2400" dirty="0" smtClean="0">
                <a:cs typeface="+mj-cs"/>
              </a:rPr>
              <a:t>2- Преображенский </a:t>
            </a:r>
            <a:r>
              <a:rPr lang="ru-RU" sz="2400" dirty="0">
                <a:cs typeface="+mj-cs"/>
              </a:rPr>
              <a:t>и Шариков, кто они</a:t>
            </a:r>
            <a:r>
              <a:rPr lang="ru-RU" sz="2400" dirty="0" smtClean="0">
                <a:cs typeface="+mj-cs"/>
              </a:rPr>
              <a:t>?  </a:t>
            </a:r>
          </a:p>
          <a:p>
            <a:pPr algn="just"/>
            <a:r>
              <a:rPr lang="ru-RU" sz="2400" dirty="0" smtClean="0">
                <a:cs typeface="+mj-cs"/>
              </a:rPr>
              <a:t>3- Рассказывайте о одном из главных героев</a:t>
            </a:r>
          </a:p>
          <a:p>
            <a:pPr algn="just"/>
            <a:r>
              <a:rPr lang="ru-RU" sz="2400" dirty="0">
                <a:cs typeface="+mj-cs"/>
              </a:rPr>
              <a:t> </a:t>
            </a:r>
            <a:r>
              <a:rPr lang="ru-RU" sz="2400" dirty="0" smtClean="0">
                <a:cs typeface="+mj-cs"/>
              </a:rPr>
              <a:t>   повести Булгакова «Собачье чердце».</a:t>
            </a:r>
          </a:p>
          <a:p>
            <a:pPr algn="just"/>
            <a:r>
              <a:rPr lang="ru-RU" sz="2400" dirty="0" smtClean="0">
                <a:cs typeface="+mj-cs"/>
              </a:rPr>
              <a:t>4- Напишите краткое содержание повести </a:t>
            </a:r>
          </a:p>
          <a:p>
            <a:pPr algn="just"/>
            <a:r>
              <a:rPr lang="ru-RU" sz="2400" dirty="0">
                <a:cs typeface="+mj-cs"/>
              </a:rPr>
              <a:t> </a:t>
            </a:r>
            <a:r>
              <a:rPr lang="ru-RU" sz="2400" dirty="0" smtClean="0">
                <a:cs typeface="+mj-cs"/>
              </a:rPr>
              <a:t>   Булгакова «Собачье сердце»</a:t>
            </a:r>
          </a:p>
          <a:p>
            <a:pPr algn="just"/>
            <a:r>
              <a:rPr lang="ru-RU" sz="2400" dirty="0" smtClean="0">
                <a:cs typeface="+mj-cs"/>
              </a:rPr>
              <a:t>5- Какие выводы мы можем исследовать из</a:t>
            </a:r>
          </a:p>
          <a:p>
            <a:pPr algn="just"/>
            <a:r>
              <a:rPr lang="ru-RU" sz="2400" dirty="0">
                <a:cs typeface="+mj-cs"/>
              </a:rPr>
              <a:t> </a:t>
            </a:r>
            <a:r>
              <a:rPr lang="ru-RU" sz="2400" dirty="0" smtClean="0">
                <a:cs typeface="+mj-cs"/>
              </a:rPr>
              <a:t>    событий повести?</a:t>
            </a:r>
            <a:endParaRPr lang="ru-RU" sz="2400" dirty="0">
              <a:cs typeface="+mj-cs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35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Обложка повести «Собачье сердце»</a:t>
            </a:r>
            <a:endParaRPr lang="ar-IQ" dirty="0"/>
          </a:p>
        </p:txBody>
      </p:sp>
      <p:pic>
        <p:nvPicPr>
          <p:cNvPr id="2050" name="Picture 2" descr="C:\Users\LENOVO\Desktop\собачье сердце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95299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97"/>
    </mc:Choice>
    <mc:Fallback xmlns="">
      <p:transition spd="slow" advTm="17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История создание повести: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Повесть написана в 1925 году, опубликована после смерти Булгакова. В Советском Союзе повесть «Собачье сердце» впервые увидела свет в 1987 году. Писатель описал настоящую реальность того времени с добавлением фантастических элементов. Такой прием используется для усиления действительности. Писатель-мистик, самый загадочный из своих современников, взбудоражил всех читателей и критиков этой повестью. </a:t>
            </a:r>
            <a:endParaRPr lang="ar-IQ" sz="24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75"/>
    </mc:Choice>
    <mc:Fallback xmlns="">
      <p:transition spd="slow" advTm="59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981200"/>
          </a:xfrm>
        </p:spPr>
        <p:txBody>
          <a:bodyPr>
            <a:noAutofit/>
          </a:bodyPr>
          <a:lstStyle/>
          <a:p>
            <a:r>
              <a:rPr lang="ru-RU" sz="6600" dirty="0"/>
              <a:t>Главные </a:t>
            </a:r>
            <a:r>
              <a:rPr lang="ru-RU" sz="6600" dirty="0" smtClean="0"/>
              <a:t>Герои повести:</a:t>
            </a:r>
            <a:endParaRPr lang="ar-IQ" sz="66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9"/>
    </mc:Choice>
    <mc:Fallback xmlns="">
      <p:transition spd="slow" advTm="7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r>
              <a:rPr lang="ru-RU" dirty="0" smtClean="0"/>
              <a:t>Профессор Преображенский</a:t>
            </a:r>
            <a:endParaRPr lang="ar-IQ" dirty="0"/>
          </a:p>
        </p:txBody>
      </p:sp>
      <p:pic>
        <p:nvPicPr>
          <p:cNvPr id="3074" name="Picture 2" descr="C:\Users\LENOVO\Desktop\Преображен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599"/>
            <a:ext cx="7532688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5"/>
    </mc:Choice>
    <mc:Fallback xmlns="">
      <p:transition spd="slow" advTm="17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4572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Профессор Преображенский: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Экспериментатор, использующий новаторские разработки в решении проблемы омоложения путем пересадки органов. Он известный мировой ученый, уважаемый всеми хирург, «говорящая» фамилия которого дает ему право экспериментировать с </a:t>
            </a:r>
            <a:r>
              <a:rPr lang="ru-RU" sz="3200" dirty="0" smtClean="0"/>
              <a:t>природой.</a:t>
            </a:r>
            <a:r>
              <a:rPr lang="ru-RU" sz="3200" dirty="0"/>
              <a:t/>
            </a:r>
            <a:br>
              <a:rPr lang="ru-RU" sz="3200" dirty="0"/>
            </a:br>
            <a:endParaRPr lang="ar-IQ" sz="32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5"/>
    </mc:Choice>
    <mc:Fallback xmlns="">
      <p:transition spd="slow" advTm="29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229600" cy="1143000"/>
          </a:xfrm>
        </p:spPr>
        <p:txBody>
          <a:bodyPr/>
          <a:lstStyle/>
          <a:p>
            <a:r>
              <a:rPr lang="ru-RU" dirty="0" smtClean="0"/>
              <a:t>Шариков</a:t>
            </a:r>
            <a:endParaRPr lang="ar-IQ" dirty="0"/>
          </a:p>
        </p:txBody>
      </p:sp>
      <p:pic>
        <p:nvPicPr>
          <p:cNvPr id="4098" name="Picture 2" descr="C:\Users\LENOVO\Desktop\шарик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48768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32"/>
    </mc:Choice>
    <mc:Fallback xmlns="">
      <p:transition spd="slow" advTm="17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8768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/>
              <a:t>Шариков: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Персонаж, появившийся в результате операции из дворняги Шарика. Пересадка </a:t>
            </a:r>
            <a:r>
              <a:rPr lang="ru-RU" sz="3600" dirty="0" smtClean="0"/>
              <a:t>гипофиза пьяницы </a:t>
            </a:r>
            <a:r>
              <a:rPr lang="ru-RU" sz="3600" dirty="0"/>
              <a:t>и дебошира Клима Чугункина превратила милую и дружелюбную собаку в Полиграфа Полиграфыча, дармоеда и хулигана.</a:t>
            </a:r>
            <a:br>
              <a:rPr lang="ru-RU" sz="3600" dirty="0"/>
            </a:br>
            <a:endParaRPr lang="ar-IQ" sz="36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3"/>
    </mc:Choice>
    <mc:Fallback xmlns="">
      <p:transition spd="slow" advTm="40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Краикое содержание: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Известный столичный профессор Филипп Филиппович Преображенский проводит опыты по омоложению человеческого организма.Он пересаживает </a:t>
            </a:r>
            <a:r>
              <a:rPr lang="ru-RU" sz="2800"/>
              <a:t>собаке </a:t>
            </a:r>
            <a:r>
              <a:rPr lang="ru-RU" sz="2800" smtClean="0"/>
              <a:t>человеческий гипофиз</a:t>
            </a:r>
            <a:r>
              <a:rPr lang="ru-RU" sz="2800" dirty="0"/>
              <a:t>. «Материалом» для смелого эксперимента служит бродячий пес Шарик и труп пьяницы и хулигана Клима Чугункина.</a:t>
            </a:r>
            <a:br>
              <a:rPr lang="ru-RU" sz="2800" dirty="0"/>
            </a:br>
            <a:r>
              <a:rPr lang="ru-RU" sz="2800" dirty="0"/>
              <a:t>    В результате произошло не омоложение, а полное очеловечивание пса, который превратился в мерзкого Полиграфа Полиграфовича Шарикова.</a:t>
            </a:r>
            <a:br>
              <a:rPr lang="ru-RU" sz="2800" dirty="0"/>
            </a:br>
            <a:endParaRPr lang="ar-IQ" sz="28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58"/>
    </mc:Choice>
    <mc:Fallback xmlns="">
      <p:transition spd="slow" advTm="48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90</Words>
  <Application>Microsoft Office PowerPoint</Application>
  <PresentationFormat>On-screen Show (4:3)</PresentationFormat>
  <Paragraphs>20</Paragraphs>
  <Slides>11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Собачье сердце: Михаил Булгаков </vt:lpstr>
      <vt:lpstr>Обложка повести «Собачье сердце»</vt:lpstr>
      <vt:lpstr>История создание повести:    Повесть написана в 1925 году, опубликована после смерти Булгакова. В Советском Союзе повесть «Собачье сердце» впервые увидела свет в 1987 году. Писатель описал настоящую реальность того времени с добавлением фантастических элементов. Такой прием используется для усиления действительности. Писатель-мистик, самый загадочный из своих современников, взбудоражил всех читателей и критиков этой повестью. </vt:lpstr>
      <vt:lpstr>Главные Герои повести:</vt:lpstr>
      <vt:lpstr>Профессор Преображенский</vt:lpstr>
      <vt:lpstr>Профессор Преображенский: Экспериментатор, использующий новаторские разработки в решении проблемы омоложения путем пересадки органов. Он известный мировой ученый, уважаемый всеми хирург, «говорящая» фамилия которого дает ему право экспериментировать с природой. </vt:lpstr>
      <vt:lpstr>Шариков</vt:lpstr>
      <vt:lpstr>Шариков: Персонаж, появившийся в результате операции из дворняги Шарика. Пересадка гипофиза пьяницы и дебошира Клима Чугункина превратила милую и дружелюбную собаку в Полиграфа Полиграфыча, дармоеда и хулигана. </vt:lpstr>
      <vt:lpstr>Краикое содержание:     Известный столичный профессор Филипп Филиппович Преображенский проводит опыты по омоложению человеческого организма.Он пересаживает собаке человеческий гипофиз. «Материалом» для смелого эксперимента служит бродячий пес Шарик и труп пьяницы и хулигана Клима Чугункина.     В результате произошло не омоложение, а полное очеловечивание пса, который превратился в мерзкого Полиграфа Полиграфовича Шарикова. </vt:lpstr>
      <vt:lpstr>Выводы:     Писатель поднимает проблему идеологии и политики большевизма, необразованности тех, кто добрался до власти. Результаты революции плачевны, она, как и операция профессора Преображенского, привела к совсем неожиданным последствиям, вскрыла самые страшные болезни общества.      Тема человеческой природы, натуры, характеров также затронута автором. Он даёт намёк на то, что человек чувствует себя слишком всесильным, но не в состоянии контролировать плоды своей деятельности.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Булгаков </dc:title>
  <dc:creator>LENOVO</dc:creator>
  <cp:lastModifiedBy>DR.Ahmed Saker 2O11</cp:lastModifiedBy>
  <cp:revision>12</cp:revision>
  <dcterms:created xsi:type="dcterms:W3CDTF">2006-08-16T00:00:00Z</dcterms:created>
  <dcterms:modified xsi:type="dcterms:W3CDTF">2020-05-05T07:50:18Z</dcterms:modified>
</cp:coreProperties>
</file>