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4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6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6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9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2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7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53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4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5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7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49BB1-2068-480C-B4E0-79AC0992EEA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D905F-5A55-430A-94A5-6F820CC38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8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Пьеса «На дне» -М. Горький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8" y="1690687"/>
            <a:ext cx="4244454" cy="4287031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9"/>
    </mc:Choice>
    <mc:Fallback xmlns="">
      <p:transition spd="slow" advTm="2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845" y="888220"/>
            <a:ext cx="8502556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Однажды в ночлежке поселяется новый жилец - старик Лука, беглый каторжник. Старик жалеет несчастных обитателей ночлежки и не говорит им жестокой правды об их жизни. Вместо этого старик дает соседям якобы мудрые советы, которые на самом деле только сбивают с толку. (Так, например, Лука лжет Актеру о существовании бесплатной лечебницы для алкоголиков; старик убеждает Наташу стать женой вора Пепла и т.д.). В конце концов советы Луки приводят к печальным последствиям: однажды в ночлежке происходит драка, в которой Васька Пепел убивает Костылева. После этого Пепел и Василиса попадают в тюрьму, изувеченная Наташа оказывается в больнице и пропадает без вести.  Сам Лука бесследно исчезает сразу после трагедии. Пьяница Актер кончает жизнь самоубийством, так и не узнав от Луки адрес лечебницы. Остальные герои продолжают жить в ночлежке. 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71"/>
    </mc:Choice>
    <mc:Fallback xmlns="">
      <p:transition spd="slow" advTm="2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00595" y="1419367"/>
            <a:ext cx="6790810" cy="425810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5"/>
    </mc:Choice>
    <mc:Fallback xmlns="">
      <p:transition spd="slow" advTm="109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0936" y="1493123"/>
            <a:ext cx="7874759" cy="237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Вопросы: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Рассказывайте о пьесе Горького (На дне) коротко.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 Перечислите главные герои пьесы Горького (На дне) и рассказывайте об одном.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 Когда происходят действия пьесы и что содержали господин Костылев и  его жена в своём доме?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8"/>
    </mc:Choice>
    <mc:Fallback xmlns="">
      <p:transition spd="slow" advTm="2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53" y="464024"/>
            <a:ext cx="4285397" cy="571841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"/>
    </mc:Choice>
    <mc:Fallback xmlns=""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9683"/>
            <a:ext cx="9144000" cy="87594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Пьеса «На дне» -М. Горький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18897"/>
            <a:ext cx="9144000" cy="2867001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В1902 году произведение было новаторским по жанру. В этой социально-философской драме нет традиционного сюжета, действие развивается в диалогах персонажей. Место событий – ночлежка для «бывших» людей, оказавшихся «на дне» жизни.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25"/>
    </mc:Choice>
    <mc:Fallback xmlns="">
      <p:transition spd="slow" advTm="7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герои:	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Костылев Михаил, 54 лет, хозяин ночлежного дома.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5"/>
    </mc:Choice>
    <mc:Fallback xmlns="">
      <p:transition spd="slow" advTm="7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Василиса – супруга Костылева, 26 лет, любовница Пепла.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16" y="1842448"/>
            <a:ext cx="4435523" cy="3753134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3"/>
    </mc:Choice>
    <mc:Fallback xmlns="">
      <p:transition spd="slow" advTm="1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Наташа – сестра Василисы, 20 лет. Мечтает о прекрасном будущем. Из-за побоев сестры попадает в больницу, выйдя из нее, исчезает.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5" y="1405719"/>
            <a:ext cx="7629099" cy="4831308"/>
          </a:xfr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310" y="6237027"/>
            <a:ext cx="609600" cy="5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93"/>
    </mc:Choice>
    <mc:Fallback xmlns="">
      <p:transition spd="slow" advTm="11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Лука – странник, 60 лет, проповедует утешительную ложь.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87" y="1105470"/>
            <a:ext cx="6523629" cy="536356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2"/>
    </mc:Choice>
    <mc:Fallback xmlns="">
      <p:transition spd="slow" advTm="7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Васька Пепел – вор, 28 лет, в нем пробуждается стремление изменить свою жизнь.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61" y="1282890"/>
            <a:ext cx="6810233" cy="524074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1"/>
    </mc:Choice>
    <mc:Fallback xmlns="">
      <p:transition spd="slow" advTm="7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8107" y="720315"/>
            <a:ext cx="7915701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Краткое содержание: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Действие пьесы происходит в конце XIX - начале XX века. Господин Костылев и его жена Василиса содержат в своем доме ночлежку для бедных. В ночлежке живет множество бедняков: вор Васька Пепел, бывший чиновник Барон, шулер Сатин, слесарь Клещ и его больная жена Анна, спившийся Актер и другие. Злые, подлые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Костылевы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создают в ночлежке тяжелую атмосферу. 26-летняя Василиса обманывает своего 54-летнего мужа с вором Васькой Пеплом. Однако Пепел охладевает к ней и начинает ухаживать за ее 20-летней сестрой Наташей, доброй и милой девушкой. Василиса из ревности избивает сестру время от времени.  Дядя девушек, полицейский Медведев, хорошо знает о зверствах Василисы, но ничего не предпринимает. Также дядя знает, что супруги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Костылевы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скупают краденое у вора Пепла, но прикрывает их "темные дела". 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21"/>
    </mc:Choice>
    <mc:Fallback xmlns="">
      <p:transition spd="slow" advTm="21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355</Words>
  <Application>Microsoft Office PowerPoint</Application>
  <PresentationFormat>Custom</PresentationFormat>
  <Paragraphs>16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Тема Office</vt:lpstr>
      <vt:lpstr>Пьеса «На дне» -М. Горький</vt:lpstr>
      <vt:lpstr>PowerPoint Presentation</vt:lpstr>
      <vt:lpstr>Пьеса «На дне» -М. Горький</vt:lpstr>
      <vt:lpstr>Главные герои:  Костылев Михаил, 54 лет, хозяин ночлежного дома. </vt:lpstr>
      <vt:lpstr>Василиса – супруга Костылева, 26 лет, любовница Пепла.</vt:lpstr>
      <vt:lpstr>Наташа – сестра Василисы, 20 лет. Мечтает о прекрасном будущем. Из-за побоев сестры попадает в больницу, выйдя из нее, исчезает.</vt:lpstr>
      <vt:lpstr>Лука – странник, 60 лет, проповедует утешительную ложь.</vt:lpstr>
      <vt:lpstr>Васька Пепел – вор, 28 лет, в нем пробуждается стремление изменить свою жизнь.</vt:lpstr>
      <vt:lpstr>PowerPoint Presentation</vt:lpstr>
      <vt:lpstr>PowerPoint Presentation</vt:lpstr>
      <vt:lpstr>Выводы: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Пьеса «На дне» -М. Горький</dc:title>
  <dc:creator>Hadeel Niyazi</dc:creator>
  <cp:lastModifiedBy>DR.Ahmed Saker 2O11</cp:lastModifiedBy>
  <cp:revision>9</cp:revision>
  <dcterms:created xsi:type="dcterms:W3CDTF">2021-04-11T03:55:34Z</dcterms:created>
  <dcterms:modified xsi:type="dcterms:W3CDTF">2021-04-12T12:11:37Z</dcterms:modified>
</cp:coreProperties>
</file>