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4" r:id="rId7"/>
    <p:sldId id="262" r:id="rId8"/>
    <p:sldId id="267" r:id="rId9"/>
    <p:sldId id="265" r:id="rId10"/>
    <p:sldId id="266" r:id="rId11"/>
    <p:sldId id="268" r:id="rId12"/>
    <p:sldId id="269" r:id="rId13"/>
    <p:sldId id="270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19-2020\المرحلة الرابعة\الفصل الثاني\محاضرة 14-4-2020\بستان الكر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7"/>
    </mc:Choice>
    <mc:Fallback xmlns="">
      <p:transition spd="slow" advTm="3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889844"/>
            <a:ext cx="6324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Лопахин Ермолай Алексеевич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купец, очень обеспеченный человек, типичный представитель буржуазной России. Сын деревенского лавочника с деловой хваткой и чутьем, с помощью которых он заработал своё состояние. При этом образованностью похвастаться не может.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приемная дочь Раневской, мечтающая совершить паломничество к святым местам. Во время отсутствия матери выполняла роль хозяйки дома.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Трофимов Петр Сергеевич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студент, бывший учитель Гриши (сына Раневской), погибшего в детстве. Вечный студент, любящий размышлять о судьбе России, о том, что правильно, а что нет. Весьма прогрессивные мысли, но никаких действий не предпринимает для их реализации.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15"/>
    </mc:Choice>
    <mc:Fallback xmlns="">
      <p:transition spd="slow" advTm="8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762000"/>
            <a:ext cx="70104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Краткий пересказ пьесы "Вишневый сад" Чехова по действиям: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пьесы происходит в имении Раневской где-то в глубинке Российской Империи.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1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 1904 года.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Помещица Любовь Раневская с дочерью Аней возвращаются в Россию после 5 лет жизни за границей. Раневская и ее брат Гаев разорены, их имение с вишневым садом выставляют на аукцион за долги. Если не заплатить долги, через 3 месяца оно будет продано.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Раневская дружит в богатым купцом Лопахиным. Его родители были крепостными у родителей Раневской. Лопахин своим трудом выбился в люди. Он советует Раневской вырубить сад и сдать землю в аренду под дачи (только так можно избежать разорения). Но Раневская и ее брат Гаев не хотят вырубать сад, символ их детства и молодости. Лопахин уезжает на 3 недели и советует хозяевам подумать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7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609600"/>
            <a:ext cx="7848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2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недели спустя. Гаев и Раневская по-прежнему живут "на широкую ногу", обедают в ресторанах и т.д. Лопахин снова приезжает в гости к Раневской и в течение дня не раз напоминает Раневской и ее брату о вырубке сада. Те отмахиваются от Лопахина, надеясь на какое-то "чудесное" решение своей проблемы. При этом Раневская и Гаев ничего по сути не предпринимают. В конце дня Лопахин снова напоминает им, что 22 августа будут торги, поэтому им нужно решаться.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3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 августа, день торгов.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Раневская ждет новостей с торгов. Чтобы развеять грусть, она зовет оркестр и устраивает танцы. Наконец вечером Лопахин и Гаев приезжают с торгов. Лопахин сообщает, что имение продано на торгах. Теперь Лопахин - новый хозяин имения и вишневого сада.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Лопахин жалеет Раневскую за ее глупость. Но сам он рад за себя, ведь теперь он - хозяин прекрасного имения и сада. Он просит оркестр играть громче. Раневская плачет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8898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4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обитатели дома готовятся уезжать. На заднем фоне слышно, как рабочие рубят сад. Раневская спешит на поезд, чтобы вернуться в Париж к своему возлюбленному-негодяю. Гаев собирается работать в банке. Варя, приемная дочь Раневской, едет работать экономкой к знакомым. Лопахин так и не решается сделать ей предложение. Аня, родная дочь Раневской, собирается учиться в гимназии.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вместе в спешке уезжают на вокзал. Дом запирается до весны. В запертом доме остается старый лакей Фирс: его хотели отвезти в больницу, но в суматохе забыли о нем.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Конец.</a:t>
            </a:r>
          </a:p>
        </p:txBody>
      </p:sp>
    </p:spTree>
    <p:extLst>
      <p:ext uri="{BB962C8B-B14F-4D97-AF65-F5344CB8AC3E}">
        <p14:creationId xmlns:p14="http://schemas.microsoft.com/office/powerpoint/2010/main" val="9655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3000" y="1028343"/>
            <a:ext cx="66294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Пьеса начинается как комедия, но в конце можно увидеть характерное для автора сочетание комического и трагического.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отличительной чертой произведения является особый чеховский символизм. «Главным, центральным героем» произведения является не персонаж, а образ вишнёвого сада — символ дворянской России. В пьесе вырубается сад, а в жизни распадаются дворянские гнёзда, изживает себя старая Россия, Россия Раневских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Гаевых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этом есть и момент предвиденья Чеховым последующих событий, которые ему увидеть уже не удалось. 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7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34"/>
    </mc:Choice>
    <mc:Fallback>
      <p:transition spd="slow" advTm="55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2019-2020\المرحلة الرابعة\الفصل الثاني\محاضرة 14-4-2020\истор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8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94"/>
    </mc:Choice>
    <mc:Fallback xmlns="">
      <p:transition spd="slow" advTm="5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2019-2020\المرحلة الرابعة\الفصل الثاني\محاضرة 14-4-2020\الابطال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0" y="-1333500"/>
            <a:ext cx="142875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2"/>
    </mc:Choice>
    <mc:Fallback xmlns="">
      <p:transition spd="slow" advTm="1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r>
              <a:rPr lang="ru-RU" dirty="0" smtClean="0"/>
              <a:t>Любовь Андреевна Раневская</a:t>
            </a:r>
            <a:endParaRPr lang="ar-IQ" dirty="0"/>
          </a:p>
        </p:txBody>
      </p:sp>
      <p:pic>
        <p:nvPicPr>
          <p:cNvPr id="5122" name="Picture 2" descr="G:\2019-2020\المرحلة الرابعة\الفصل الثاني\محاضرة 14-4-2020\Любовь Андрее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762000"/>
            <a:ext cx="66675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9"/>
    </mc:Choice>
    <mc:Fallback xmlns="">
      <p:transition spd="slow" advTm="11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ru-RU" dirty="0" smtClean="0"/>
              <a:t>Гаев-брат Раневской</a:t>
            </a:r>
            <a:endParaRPr lang="ar-IQ" dirty="0"/>
          </a:p>
        </p:txBody>
      </p:sp>
      <p:pic>
        <p:nvPicPr>
          <p:cNvPr id="6146" name="Picture 2" descr="G:\2019-2020\المرحلة الرابعة\الفصل الثاني\محاضرة 14-4-2020\Гаев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2" y="685800"/>
            <a:ext cx="29241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3"/>
    </mc:Choice>
    <mc:Fallback xmlns="">
      <p:transition spd="slow" advTm="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r>
              <a:rPr lang="ru-RU" dirty="0" smtClean="0"/>
              <a:t>Аня</a:t>
            </a:r>
            <a:endParaRPr lang="ar-IQ" dirty="0"/>
          </a:p>
        </p:txBody>
      </p:sp>
      <p:pic>
        <p:nvPicPr>
          <p:cNvPr id="9218" name="Picture 2" descr="G:\2019-2020\المرحلة الرابعة\الفصل الثاني\محاضرة 14-4-2020\Ан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95" y="609600"/>
            <a:ext cx="6242050" cy="46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8"/>
    </mc:Choice>
    <mc:Fallback xmlns="">
      <p:transition spd="slow" advTm="3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0"/>
            <a:ext cx="8229600" cy="1143000"/>
          </a:xfrm>
        </p:spPr>
        <p:txBody>
          <a:bodyPr/>
          <a:lstStyle/>
          <a:p>
            <a:r>
              <a:rPr lang="ru-RU" dirty="0" smtClean="0"/>
              <a:t>Лопахин</a:t>
            </a:r>
            <a:endParaRPr lang="ar-IQ" dirty="0"/>
          </a:p>
        </p:txBody>
      </p:sp>
      <p:pic>
        <p:nvPicPr>
          <p:cNvPr id="7170" name="Picture 2" descr="G:\2019-2020\المرحلة الرابعة\الفصل الثاني\محاضرة 14-4-2020\Лопахин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0"/>
            <a:ext cx="4343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5"/>
    </mc:Choice>
    <mc:Fallback xmlns="">
      <p:transition spd="slow" advTm="12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2200" y="91440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пьесы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А.П.Чехова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«Вишнёвый сад»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Пьеса Чехова «Вишневый сад» стала последней в его творчестве. Написанная в 1903 году, она была поставлена на сцене любимого им Московского художественного театра в 1904 г.  и стала итогом раздумий о судьбах России.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Пьесу «Вишневый сад» Чехова Антона Павловича критики назвали драмой, а сам писатель считал, что ничего драматического в ней нет, и это, прежде всего, – комедия.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28"/>
    </mc:Choice>
    <mc:Fallback>
      <p:transition spd="slow" advTm="4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612845"/>
            <a:ext cx="5715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герои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Раневская Любовь Андреевна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помещица, покинувшая свое поместье после трагической гибели семилетнего сына. Одинокая женщина средних лет, склонная к необдуманным и легкомысленным поступкам, живущая в идеальном мире, не желающая принимать действительность, которая может ее ранить.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семнадцатилетняя дочь Раневской. Юная, здравомыслящая девушка, понимающая, что реальность изменилась, и надо приспосабливаться к новой жизни, которую невозможно начать строить, не порвав с прошлым.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Гаев Леонид Андреевич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брат Раневской. Любит рассуждать обо всем на свете. Очень часто говорит невпопад, из-за чего его воспринимают как шута и просят помолчать. Взгляды на жизнь такие же, как у сестры.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87"/>
    </mc:Choice>
    <mc:Fallback xmlns="">
      <p:transition spd="slow" advTm="8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829</Words>
  <Application>Microsoft Office PowerPoint</Application>
  <PresentationFormat>Экран (4:3)</PresentationFormat>
  <Paragraphs>34</Paragraphs>
  <Slides>14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Любовь Андреевна Раневская</vt:lpstr>
      <vt:lpstr>Гаев-брат Раневской</vt:lpstr>
      <vt:lpstr>Аня</vt:lpstr>
      <vt:lpstr>Лопахин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Hadeel Niyazi</cp:lastModifiedBy>
  <cp:revision>6</cp:revision>
  <dcterms:created xsi:type="dcterms:W3CDTF">2006-08-16T00:00:00Z</dcterms:created>
  <dcterms:modified xsi:type="dcterms:W3CDTF">2020-04-14T06:35:00Z</dcterms:modified>
</cp:coreProperties>
</file>