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2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IQ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E0C3CAF-D94A-40CD-B619-1D936D99DBAF}" type="datetimeFigureOut">
              <a:rPr lang="ar-IQ" smtClean="0"/>
              <a:t>28/04/1443</a:t>
            </a:fld>
            <a:endParaRPr lang="ar-IQ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IQ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IQ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IQ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A30FEDAF-AC51-4980-8F21-DB1A00F4C7DB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670743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IQ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FEDAF-AC51-4980-8F21-DB1A00F4C7DB}" type="slidenum">
              <a:rPr lang="ar-IQ" smtClean="0"/>
              <a:t>1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143656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ENOVO\Desktop\img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572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4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12"/>
    </mc:Choice>
    <mc:Fallback xmlns="">
      <p:transition spd="slow" advTm="27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4000" y="302359"/>
            <a:ext cx="609600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Рассказывайте о пьесе (Ревизор) коротка.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 Перечислите герои пьесы (Ревизор) и рассказывайте об одном.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 Когда происходит события пьесы и где?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4- Что сообщил всем городничий? Какая реакция у них была и почему?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5-  Хлестаков, кто он и почему чиновники города его боялись?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6- Что дали ему чиновники?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7- Узнал ли он, что его приняли за ревизора и что решил делать?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8- Что сделал Хлестаков с дочери городничего?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9- Какая реакция была у Городничего?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10- Хлестаков успел уезжать из города?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11- Обнаруживали ли чиновники обман Хлестакова и каким образом?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12- В конце пьесы, кто приезжает в городе?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13- Какие выводы мы можем следить из пьесы Гоголя (Ревизор)?</a:t>
            </a:r>
          </a:p>
          <a:p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24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628"/>
    </mc:Choice>
    <mc:Fallback xmlns="">
      <p:transition spd="slow" advTm="160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ENOVO\Desktop\slide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975" y="1090613"/>
            <a:ext cx="6242050" cy="467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29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100"/>
    </mc:Choice>
    <mc:Fallback xmlns="">
      <p:transition spd="slow" advTm="90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ENOVO\Desktop\unnamed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762000"/>
            <a:ext cx="6477000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033"/>
    </mc:Choice>
    <mc:Fallback xmlns="">
      <p:transition spd="slow" advTm="51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71600" y="838200"/>
            <a:ext cx="65532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создания пьесы «Ревизор»: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«Ревизор» – комедия в пяти действиях, написанная Н. В. Гоголем в 1835 г. В ней рассказывается о том, как в уездном городе случайного проезжего принимают за ревизора из столицы. Существует версия, по которой сюжет комедии «Ревизора» Гоголю подсказал Пушкин. А еще сохранился рассказ приятеля Гоголя, А. С. Данилевского, о том, как они по дороге в Петербург разыгрывали из себя ревизоров, и везде были приняты с большим почетом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19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142"/>
    </mc:Choice>
    <mc:Fallback xmlns="">
      <p:transition spd="slow" advTm="128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85800" y="612845"/>
            <a:ext cx="77724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Главные герои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Иван Александрович Хлестаков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«чиновник» (как полагают жители города) из Петербурга. Невзрачный юноша 23-х лет, одетый по моде и несколько простоватый. Интересуется карточной игрой, любит богатую жизнь и стремится «показать себя». 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Осип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слуга Хлестакова, уже в возрасте. Плутоватый человек. Считает себя умнее барина и любит его поучать.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Городничий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пожилой высокомерный человек, взяточник.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Анна Андреевна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жена городничего, провинциальная кокетка. Очень любопытна и тщеславна. Соперничает со своей дочкой за внимание кавалеров.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Марья Антоновна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дочка городничего, наивная провинциальная девушка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80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876"/>
    </mc:Choice>
    <mc:Fallback xmlns="">
      <p:transition spd="slow" advTm="146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1028343"/>
            <a:ext cx="7620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персонажи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Бобчинский и Добчинский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два чрезвычайно похожих друг на друга городских помещика, говорят много и всегда ходят вместе.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Аммос Федорович Ляпкин-Тяпкин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судья, считает себя просвещенным, в действительности же прочел всего несколько книг.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Артемий Филиппович Земляника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попечитель богоугодных заведений, проныра и плут.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Иван Кузьмич Шпекин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почтмейстер, до наивности простодушен.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Лука Лукич Хлопов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смотритель училищ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21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466"/>
    </mc:Choice>
    <mc:Fallback xmlns="">
      <p:transition spd="slow" advTm="994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62000" y="914400"/>
            <a:ext cx="7848600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Сюжет: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Действие пьесы происходит в первой половине XIX века в провинциальном городе N. Городничий сообщает всем чиновникам города N, что в город должен приехать ревизор из Петербурга. Чиновники боятся проверки ревизора, потому что все они плохо работают, берут взятки и т.д. Тут же чиновники узнают, что в местной гостинице остановился господин, похожий на ревизора. Чиновники не знают, что на самом деле этот господин не ревизор, а мелкий чиновник Хлестаков, глупый и легкомысленный молодой человек. Городничий приезжает в гостиницу и знакомится с Хлестаковым, которого тут же принимает за ревизора. Городничий предлагает "ревизору" переехать к нему в дом, чтобы жить в самых лучших условиях. Хлестакову нравится это внезапное гостеприимство. Он не догадывается, что его приняли за ревизора. Чтобы задобрить "ревизора", чиновники дают ему крупные суммы денег якобы в долг, но по сути это взятки. Получив круглую сумму, Хлестаков наконец понимает, что его считают ревизором.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21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398"/>
    </mc:Choice>
    <mc:Fallback xmlns="">
      <p:transition spd="slow" advTm="226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66800" y="751344"/>
            <a:ext cx="6705600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собирается срочно уехать из города, пока его не разоблачили. Хлестаков пишет письмо другу в Петербург, в котором рассказывает о глупости чиновников. Также он успевает сделать предложение дочери городничего. Тот с радостью благословляет этот брак. Городничий рад породниться с таким "влиятельным" человеком, как Хлестаков. Хлестаков уезжает из города, но обещает вернутся (на самом деле он, конечно, не думает возвращаться). Тем временем на почте почтмейстер вскрывает письмо Хлестакова и обнаруживает его обман. Все чиновники узнают, что Хлестаков не был ревизором и что он не вернет им их деньги. В это же время в город приезжает настоящий ревизор. Эта новость приводит чиновников в ужас.</a:t>
            </a:r>
          </a:p>
          <a:p>
            <a:endParaRPr lang="ru-RU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02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051"/>
    </mc:Choice>
    <mc:Fallback xmlns="">
      <p:transition spd="slow" advTm="157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66800" y="914400"/>
            <a:ext cx="67818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Выводы: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словам самого писателя, в «Ревизоре» он «решился собрать в одну кучу всё дурное в России, какое я тогда знал, все несправедливости, какие делаются в тех местах и в тех случаях, где больше всего требуется от человека справедливости, и за одним разом посмеяться над всем». Действие комедии «Ревизор» происходит в современном Гоголю обществе, и почти все пороки этого общества ярко отображены в этом произведении.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15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145"/>
    </mc:Choice>
    <mc:Fallback xmlns="">
      <p:transition spd="slow" advTm="941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</TotalTime>
  <Words>771</Words>
  <Application>Microsoft Office PowerPoint</Application>
  <PresentationFormat>On-screen Show (4:3)</PresentationFormat>
  <Paragraphs>34</Paragraphs>
  <Slides>10</Slides>
  <Notes>1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DR.Ahmed Saker 2O11</cp:lastModifiedBy>
  <cp:revision>14</cp:revision>
  <dcterms:created xsi:type="dcterms:W3CDTF">2006-08-16T00:00:00Z</dcterms:created>
  <dcterms:modified xsi:type="dcterms:W3CDTF">2021-12-03T13:35:55Z</dcterms:modified>
</cp:coreProperties>
</file>