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1A8E-A0AE-4D32-A13C-75C60BC7515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E2-E3DC-4E50-9609-8ED998F58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981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1A8E-A0AE-4D32-A13C-75C60BC7515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E2-E3DC-4E50-9609-8ED998F58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97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1A8E-A0AE-4D32-A13C-75C60BC7515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E2-E3DC-4E50-9609-8ED998F58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105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1A8E-A0AE-4D32-A13C-75C60BC7515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E2-E3DC-4E50-9609-8ED998F58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01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1A8E-A0AE-4D32-A13C-75C60BC7515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E2-E3DC-4E50-9609-8ED998F58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629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1A8E-A0AE-4D32-A13C-75C60BC7515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E2-E3DC-4E50-9609-8ED998F58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05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1A8E-A0AE-4D32-A13C-75C60BC7515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E2-E3DC-4E50-9609-8ED998F58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449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1A8E-A0AE-4D32-A13C-75C60BC7515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E2-E3DC-4E50-9609-8ED998F58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249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1A8E-A0AE-4D32-A13C-75C60BC7515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E2-E3DC-4E50-9609-8ED998F58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743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1A8E-A0AE-4D32-A13C-75C60BC7515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E2-E3DC-4E50-9609-8ED998F58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050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1A8E-A0AE-4D32-A13C-75C60BC7515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E2-E3DC-4E50-9609-8ED998F58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208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31A8E-A0AE-4D32-A13C-75C60BC7515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42FE2-E3DC-4E50-9609-8ED998F58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00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 «Преступление и наказание» -Ф. М. Достоевский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92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51"/>
    </mc:Choice>
    <mc:Fallback>
      <p:transition spd="slow" advTm="25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9000" y="219132"/>
            <a:ext cx="10109200" cy="6323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Сюжет: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Действие романа начинается жарким июльским днём в Петербурге. Студент Родион Романович Раскольников, вынужденный уйти из университета из-за отсутствия денег, направляется в квартиру к процентщице Алёне Ивановне, чтобы сделать «пробу своему предприятию». В сознании героя в течение последнего месяца созревает идея убийства «гадкой старушонки»; одно-единственное преступление, по мнению Раскольникова, изменит его собственную жизнь и избавит сестру Дуню от необходимости выходить замуж за «благодетеля» Петра Петровича Лужина. Несмотря на проведённую «разведку», тщательно продуманный план ломается из-за внутренней паники Родиона Романовича (который после убийства процентщицы долго не может найти у неё ни денег, ни ценных закладов), а также внезапного возвращения домой сестры Алёны Ивановны.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И до, и после преступления на пути Родиона Романовича встречается много разных людей. В пивном заведении он знакомится с титулярным советником Семёном Захаровичем Мармеладовым, а позже — с его женой Катериной Ивановной и старшей дочерью Соней, которая ради спасения близких становится проституткой. Соседом Сони оказывается помещик Свидригайлов, подслушивающий исповедь убийцы и пытающийся шантажировать этим признанием его сестру Авдотью Романовну. Особняком стоит следователь Порфирий Петрович, который обнаруживает в газете «Периодическая речь» статью Раскольникова «О преступлении», напечатанную за несколько недель до убийства процентщицы. В ней автор излагает свои соображения о том, что все люди делятся на два разряда — «тварей дрожащих» и «Наполеонов». Беседы с Порфирием Петровичем о сущности преступления настолько изматывают героя, что он решается на явку с повинной.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5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252"/>
    </mc:Choice>
    <mc:Fallback>
      <p:transition spd="slow" advTm="388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82600"/>
            <a:ext cx="8204200" cy="5842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6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72"/>
    </mc:Choice>
    <mc:Fallback>
      <p:transition spd="slow" advTm="67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0600" y="914400"/>
            <a:ext cx="9906000" cy="4410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Выводы: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В эпилоге романа действие переносится в сибирский острог, в котором находится Раскольников, приговорённый судом к восьми годам каторжных работ. Вслед за ним в Сибирь переезжает и Соня Мармеладова, пытающаяся своей жертвенной любовью и самоотверженностью поддержать героя. Постепенное перерождение Родиона Романовича связано с отказом от «наполеоновской идеи» и верой в то, что он сумеет любовью и преданностью искупить все Сонины страдания.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65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767"/>
    </mc:Choice>
    <mc:Fallback>
      <p:transition spd="slow" advTm="106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437058"/>
            <a:ext cx="10490200" cy="4864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Вопросы: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1- Рассказывайте о романе Достоевского (Преступление и наказание)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коротко.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2-  Перечислите главные герои романа (Преступление и наказание) и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рассказывайте об одном.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3- Где происходит действие романа «Преступление и наказание» и когда?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4- Объясните, почему Раскольников совершил убийству?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5- О чём рассказывает статья Раскольникова и где напечатанная за несколько недель назад?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6- Какие выводы мы можем следить из романа «Преступление и наказание».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53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74"/>
    </mc:Choice>
    <mc:Fallback>
      <p:transition spd="slow" advTm="54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0" y="177800"/>
            <a:ext cx="6019799" cy="60705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21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34"/>
    </mc:Choice>
    <mc:Fallback>
      <p:transition spd="slow" advTm="11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33401"/>
            <a:ext cx="9144000" cy="939799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История создания романа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473200"/>
            <a:ext cx="9144000" cy="4775200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Преступление и наказание- социально-психологический и социально-философский роман Фёдора Михайловича Достоевского, над которым писатель работал в 1865—1866 годах. Роман относится к литературному течению- реализм, написано в жанре философско-психологического полифонического романа, так как идеи героев в произведении равноправны между собой, а автор стоит рядом с персонажами, а не над ними.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8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434"/>
    </mc:Choice>
    <mc:Fallback>
      <p:transition spd="slow" advTm="93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Преступление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90688"/>
            <a:ext cx="6756400" cy="4151312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3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13"/>
    </mc:Choice>
    <mc:Fallback>
      <p:transition spd="slow" advTm="20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128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Главные герои: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787400"/>
            <a:ext cx="5308600" cy="50736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270000"/>
            <a:ext cx="3932237" cy="459105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Родион Раскольников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бедный студент, молодой, гордый, бескорыстный юноша. Он «был замечательно хорош собою, с прекрасными темными глазами, темно-рус, ростом выше среднего, тонок и строен».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1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31"/>
    </mc:Choice>
    <mc:Fallback>
      <p:transition spd="slow" advTm="63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302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Соня Мармеладова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762000"/>
            <a:ext cx="5588000" cy="49022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987425"/>
            <a:ext cx="3932237" cy="4881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Соня Мармеладова – родная дочь Мармеладова, пьяницы, бывшего титулярного советника. «Девушка малого роста, лет восемнадцати, худенькая, но довольно хорошенькая блондинка, с замечательными голубыми глазами».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9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86"/>
    </mc:Choice>
    <mc:Fallback>
      <p:transition spd="slow" advTm="42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65200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 Петрович Лужин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625" y="736600"/>
            <a:ext cx="5402263" cy="513238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422400"/>
            <a:ext cx="3932237" cy="4446588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жених Дуни, расчетливый, «чопорный, осанистый, с осторожною и брюзгливою физиономией» господин сорока пяти лет.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3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20"/>
    </mc:Choice>
    <mc:Fallback>
      <p:transition spd="slow" advTm="39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36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Порфирий Петрович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6" y="838200"/>
            <a:ext cx="6073774" cy="503078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422400"/>
            <a:ext cx="3932237" cy="4446588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пристав следственных дел, который занимался делом об убийстве старухи-процентщицы. «Человек лет тридцати пяти, росту пониже среднего, полный и даже с брюшком, выбритый, без усов и без бакенбард». Человек умный, «скептик, циник».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0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14"/>
    </mc:Choice>
    <mc:Fallback>
      <p:transition spd="slow" advTm="69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97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Дуня (Авдотья Романовна) Раскольникова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736600"/>
            <a:ext cx="6324600" cy="513238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сестра Раскольникова, «твердая, благоразумная, терпеливая и великодушная, хотя и с пылким сердцем» девушка. «У нее были темно-русые, немного светлей, чем у брата; глаза почти черные, сверкающие, гордые и в то же время иногда, минутами, необыкновенно добрые».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4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030"/>
    </mc:Choice>
    <mc:Fallback>
      <p:transition spd="slow" advTm="156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683</Words>
  <Application>Microsoft Office PowerPoint</Application>
  <PresentationFormat>Широкоэкранный</PresentationFormat>
  <Paragraphs>28</Paragraphs>
  <Slides>13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Роман «Преступление и наказание» -Ф. М. Достоевский</vt:lpstr>
      <vt:lpstr>Презентация PowerPoint</vt:lpstr>
      <vt:lpstr>История создания романа</vt:lpstr>
      <vt:lpstr>Преступление</vt:lpstr>
      <vt:lpstr> Главные герои:</vt:lpstr>
      <vt:lpstr>Соня Мармеладова </vt:lpstr>
      <vt:lpstr>Петр Петрович Лужин </vt:lpstr>
      <vt:lpstr>Порфирий Петрович </vt:lpstr>
      <vt:lpstr>Дуня (Авдотья Романовна) Раскольникова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Роман «Преступление и наказание» -Ф. М. Достоевский</dc:title>
  <dc:creator>Hadeel Niyazi</dc:creator>
  <cp:lastModifiedBy>Hadeel Niyazi</cp:lastModifiedBy>
  <cp:revision>9</cp:revision>
  <dcterms:created xsi:type="dcterms:W3CDTF">2021-02-24T19:50:18Z</dcterms:created>
  <dcterms:modified xsi:type="dcterms:W3CDTF">2021-02-25T09:43:22Z</dcterms:modified>
</cp:coreProperties>
</file>