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6"/>
  </p:notesMasterIdLst>
  <p:sldIdLst>
    <p:sldId id="261" r:id="rId2"/>
    <p:sldId id="283" r:id="rId3"/>
    <p:sldId id="262" r:id="rId4"/>
    <p:sldId id="281" r:id="rId5"/>
    <p:sldId id="274" r:id="rId6"/>
    <p:sldId id="275" r:id="rId7"/>
    <p:sldId id="276" r:id="rId8"/>
    <p:sldId id="277" r:id="rId9"/>
    <p:sldId id="268" r:id="rId10"/>
    <p:sldId id="269" r:id="rId11"/>
    <p:sldId id="270" r:id="rId12"/>
    <p:sldId id="282" r:id="rId13"/>
    <p:sldId id="286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80403" autoAdjust="0"/>
  </p:normalViewPr>
  <p:slideViewPr>
    <p:cSldViewPr>
      <p:cViewPr>
        <p:scale>
          <a:sx n="60" d="100"/>
          <a:sy n="60" d="100"/>
        </p:scale>
        <p:origin x="-163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44403-744C-41E5-8755-1F7B6424EAA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5EB78-48E2-4FDF-BB81-743FA52BF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smtClean="0"/>
          </a:p>
        </p:txBody>
      </p:sp>
      <p:sp>
        <p:nvSpPr>
          <p:cNvPr id="2048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F20C2A-5EAD-4BC5-BCBE-02353B82CD95}" type="slidenum">
              <a:rPr lang="ar-SA" smtClean="0">
                <a:latin typeface="Arial" charset="0"/>
                <a:cs typeface="Arial" charset="0"/>
              </a:rPr>
              <a:pPr/>
              <a:t>1</a:t>
            </a:fld>
            <a:endParaRPr lang="ar-IQ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5EB78-48E2-4FDF-BB81-743FA52BF7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28BD4-0225-4575-B25C-1B40632D4A27}" type="slidenum">
              <a:rPr lang="es-ES"/>
              <a:pPr/>
              <a:t>4</a:t>
            </a:fld>
            <a:endParaRPr lang="es-E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5EB78-48E2-4FDF-BB81-743FA52BF7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5EB78-48E2-4FDF-BB81-743FA52BF7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5EB78-48E2-4FDF-BB81-743FA52BF7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5EB78-48E2-4FDF-BB81-743FA52BF70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6F0B7B-4C26-4DDB-A87A-C88550172DFB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2A45EE-E30E-4C43-827A-EEA6DCD6EF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75656" y="5373216"/>
            <a:ext cx="6552728" cy="7200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b" anchorCtr="1">
            <a:normAutofit fontScale="90000"/>
          </a:bodyPr>
          <a:lstStyle/>
          <a:p>
            <a:pPr algn="ctr" eaLnBrk="1" hangingPunct="1">
              <a:defRPr/>
            </a:pPr>
            <a:r>
              <a:rPr lang="ar-IQ" sz="5300" b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م. </a:t>
            </a:r>
            <a:r>
              <a:rPr lang="ar-IQ" sz="53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محمد هاشم محيسن</a:t>
            </a:r>
            <a:r>
              <a:rPr lang="ar-IQ" sz="4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8200" y="6096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rtl="1" eaLnBrk="1" hangingPunct="1">
              <a:defRPr/>
            </a:pPr>
            <a:endParaRPr lang="en-US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Simplified Arabic" pitchFamily="18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300192" y="188640"/>
            <a:ext cx="2448272" cy="1512168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b" anchorCtr="1"/>
          <a:lstStyle/>
          <a:p>
            <a:pPr algn="ctr" rtl="1" eaLnBrk="1" hangingPunct="1">
              <a:defRPr/>
            </a:pPr>
            <a:r>
              <a:rPr lang="ar-IQ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Simplified Arabic" pitchFamily="18" charset="-78"/>
              </a:rPr>
              <a:t>جامعة </a:t>
            </a:r>
            <a:r>
              <a:rPr lang="ar-IQ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Simplified Arabic" pitchFamily="18" charset="-78"/>
              </a:rPr>
              <a:t>بغداد</a:t>
            </a:r>
            <a:r>
              <a:rPr lang="ar-IQ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Simplified Arabic" pitchFamily="18" charset="-78"/>
              </a:rPr>
              <a:t/>
            </a:r>
            <a:br>
              <a:rPr lang="ar-IQ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Simplified Arabic" pitchFamily="18" charset="-78"/>
              </a:rPr>
            </a:br>
            <a:r>
              <a:rPr lang="ar-IQ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Simplified Arabic" pitchFamily="18" charset="-78"/>
              </a:rPr>
              <a:t>كلية اللغات</a:t>
            </a:r>
          </a:p>
          <a:p>
            <a:pPr algn="ctr" rtl="1" eaLnBrk="1" hangingPunct="1">
              <a:defRPr/>
            </a:pPr>
            <a:r>
              <a:rPr lang="ar-IQ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Simplified Arabic" pitchFamily="18" charset="-78"/>
              </a:rPr>
              <a:t>اللغة الاسبانية</a:t>
            </a:r>
            <a:endParaRPr lang="en-U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Simplified Arabic" pitchFamily="18" charset="-78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28600"/>
            <a:ext cx="3505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 rtl="1" eaLnBrk="1" hangingPunct="1">
              <a:defRPr/>
            </a:pPr>
            <a:endParaRPr lang="en-US" sz="2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rinda" pitchFamily="34" charset="0"/>
              <a:cs typeface="Simplified Arabic" pitchFamily="18" charset="-78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47664" y="2204864"/>
            <a:ext cx="6400800" cy="1008112"/>
          </a:xfrm>
          <a:prstGeom prst="rect">
            <a:avLst/>
          </a:prstGeom>
          <a:ln>
            <a:noFill/>
            <a:headEnd/>
            <a:tailEnd/>
          </a:ln>
          <a:effectLst>
            <a:glow rad="101600">
              <a:srgbClr val="FFC000"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ar-IQ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ترجمة غوغل والإنسان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ar-IQ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ar-IQ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E:\سطح المكتب 4\شعار اللغات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60648"/>
            <a:ext cx="1800200" cy="144016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Below"/>
            <a:lightRig rig="glow" dir="t">
              <a:rot lat="0" lon="0" rev="4800000"/>
            </a:lightRig>
          </a:scene3d>
          <a:sp3d prstMaterial="matte">
            <a:bevelT w="127000" h="635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26" name="Picture 6" descr="ENGIN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501008"/>
            <a:ext cx="2520280" cy="1656184"/>
          </a:xfrm>
          <a:prstGeom prst="flowChartAlternateProcess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27" name="Group 126"/>
          <p:cNvGrpSpPr>
            <a:grpSpLocks/>
          </p:cNvGrpSpPr>
          <p:nvPr/>
        </p:nvGrpSpPr>
        <p:grpSpPr bwMode="auto">
          <a:xfrm>
            <a:off x="1187624" y="3212976"/>
            <a:ext cx="3240360" cy="1800200"/>
            <a:chOff x="2227" y="1488"/>
            <a:chExt cx="3533" cy="2121"/>
          </a:xfrm>
        </p:grpSpPr>
        <p:sp>
          <p:nvSpPr>
            <p:cNvPr id="128" name="Rectangle 8"/>
            <p:cNvSpPr>
              <a:spLocks noChangeArrowheads="1"/>
            </p:cNvSpPr>
            <p:nvPr/>
          </p:nvSpPr>
          <p:spPr bwMode="auto">
            <a:xfrm>
              <a:off x="2227" y="1488"/>
              <a:ext cx="3533" cy="2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29" name="Freeform 9"/>
            <p:cNvSpPr>
              <a:spLocks/>
            </p:cNvSpPr>
            <p:nvPr/>
          </p:nvSpPr>
          <p:spPr bwMode="auto">
            <a:xfrm>
              <a:off x="2922" y="2287"/>
              <a:ext cx="2220" cy="1045"/>
            </a:xfrm>
            <a:custGeom>
              <a:avLst/>
              <a:gdLst/>
              <a:ahLst/>
              <a:cxnLst>
                <a:cxn ang="0">
                  <a:pos x="13" y="1299"/>
                </a:cxn>
                <a:cxn ang="0">
                  <a:pos x="49" y="1238"/>
                </a:cxn>
                <a:cxn ang="0">
                  <a:pos x="112" y="1204"/>
                </a:cxn>
                <a:cxn ang="0">
                  <a:pos x="196" y="1204"/>
                </a:cxn>
                <a:cxn ang="0">
                  <a:pos x="221" y="1147"/>
                </a:cxn>
                <a:cxn ang="0">
                  <a:pos x="206" y="1027"/>
                </a:cxn>
                <a:cxn ang="0">
                  <a:pos x="274" y="920"/>
                </a:cxn>
                <a:cxn ang="0">
                  <a:pos x="339" y="851"/>
                </a:cxn>
                <a:cxn ang="0">
                  <a:pos x="419" y="831"/>
                </a:cxn>
                <a:cxn ang="0">
                  <a:pos x="501" y="798"/>
                </a:cxn>
                <a:cxn ang="0">
                  <a:pos x="564" y="699"/>
                </a:cxn>
                <a:cxn ang="0">
                  <a:pos x="613" y="613"/>
                </a:cxn>
                <a:cxn ang="0">
                  <a:pos x="653" y="534"/>
                </a:cxn>
                <a:cxn ang="0">
                  <a:pos x="693" y="404"/>
                </a:cxn>
                <a:cxn ang="0">
                  <a:pos x="737" y="307"/>
                </a:cxn>
                <a:cxn ang="0">
                  <a:pos x="790" y="261"/>
                </a:cxn>
                <a:cxn ang="0">
                  <a:pos x="876" y="235"/>
                </a:cxn>
                <a:cxn ang="0">
                  <a:pos x="982" y="191"/>
                </a:cxn>
                <a:cxn ang="0">
                  <a:pos x="1152" y="56"/>
                </a:cxn>
                <a:cxn ang="0">
                  <a:pos x="1519" y="77"/>
                </a:cxn>
                <a:cxn ang="0">
                  <a:pos x="2018" y="202"/>
                </a:cxn>
                <a:cxn ang="0">
                  <a:pos x="2519" y="330"/>
                </a:cxn>
                <a:cxn ang="0">
                  <a:pos x="3020" y="455"/>
                </a:cxn>
                <a:cxn ang="0">
                  <a:pos x="3521" y="581"/>
                </a:cxn>
                <a:cxn ang="0">
                  <a:pos x="4021" y="707"/>
                </a:cxn>
                <a:cxn ang="0">
                  <a:pos x="4421" y="867"/>
                </a:cxn>
                <a:cxn ang="0">
                  <a:pos x="4425" y="1137"/>
                </a:cxn>
                <a:cxn ang="0">
                  <a:pos x="4400" y="1253"/>
                </a:cxn>
                <a:cxn ang="0">
                  <a:pos x="4366" y="1299"/>
                </a:cxn>
                <a:cxn ang="0">
                  <a:pos x="4408" y="1347"/>
                </a:cxn>
                <a:cxn ang="0">
                  <a:pos x="4440" y="1505"/>
                </a:cxn>
                <a:cxn ang="0">
                  <a:pos x="4410" y="1779"/>
                </a:cxn>
                <a:cxn ang="0">
                  <a:pos x="4336" y="1958"/>
                </a:cxn>
                <a:cxn ang="0">
                  <a:pos x="4177" y="2091"/>
                </a:cxn>
                <a:cxn ang="0">
                  <a:pos x="3715" y="2091"/>
                </a:cxn>
                <a:cxn ang="0">
                  <a:pos x="3252" y="2091"/>
                </a:cxn>
                <a:cxn ang="0">
                  <a:pos x="2789" y="2091"/>
                </a:cxn>
                <a:cxn ang="0">
                  <a:pos x="2327" y="2091"/>
                </a:cxn>
                <a:cxn ang="0">
                  <a:pos x="1862" y="2091"/>
                </a:cxn>
                <a:cxn ang="0">
                  <a:pos x="1401" y="2091"/>
                </a:cxn>
                <a:cxn ang="0">
                  <a:pos x="1300" y="1859"/>
                </a:cxn>
                <a:cxn ang="0">
                  <a:pos x="1304" y="1615"/>
                </a:cxn>
                <a:cxn ang="0">
                  <a:pos x="1245" y="1567"/>
                </a:cxn>
                <a:cxn ang="0">
                  <a:pos x="1156" y="1638"/>
                </a:cxn>
                <a:cxn ang="0">
                  <a:pos x="1026" y="1676"/>
                </a:cxn>
                <a:cxn ang="0">
                  <a:pos x="891" y="1699"/>
                </a:cxn>
                <a:cxn ang="0">
                  <a:pos x="783" y="1714"/>
                </a:cxn>
                <a:cxn ang="0">
                  <a:pos x="691" y="1744"/>
                </a:cxn>
                <a:cxn ang="0">
                  <a:pos x="613" y="1792"/>
                </a:cxn>
                <a:cxn ang="0">
                  <a:pos x="548" y="1859"/>
                </a:cxn>
                <a:cxn ang="0">
                  <a:pos x="459" y="1864"/>
                </a:cxn>
                <a:cxn ang="0">
                  <a:pos x="343" y="1783"/>
                </a:cxn>
                <a:cxn ang="0">
                  <a:pos x="211" y="1640"/>
                </a:cxn>
                <a:cxn ang="0">
                  <a:pos x="80" y="1499"/>
                </a:cxn>
              </a:cxnLst>
              <a:rect l="0" t="0" r="r" b="b"/>
              <a:pathLst>
                <a:path w="4440" h="2091">
                  <a:moveTo>
                    <a:pt x="0" y="1415"/>
                  </a:moveTo>
                  <a:lnTo>
                    <a:pt x="2" y="1386"/>
                  </a:lnTo>
                  <a:lnTo>
                    <a:pt x="2" y="1356"/>
                  </a:lnTo>
                  <a:lnTo>
                    <a:pt x="6" y="1327"/>
                  </a:lnTo>
                  <a:lnTo>
                    <a:pt x="13" y="1299"/>
                  </a:lnTo>
                  <a:lnTo>
                    <a:pt x="19" y="1286"/>
                  </a:lnTo>
                  <a:lnTo>
                    <a:pt x="25" y="1274"/>
                  </a:lnTo>
                  <a:lnTo>
                    <a:pt x="32" y="1261"/>
                  </a:lnTo>
                  <a:lnTo>
                    <a:pt x="40" y="1249"/>
                  </a:lnTo>
                  <a:lnTo>
                    <a:pt x="49" y="1238"/>
                  </a:lnTo>
                  <a:lnTo>
                    <a:pt x="59" y="1227"/>
                  </a:lnTo>
                  <a:lnTo>
                    <a:pt x="70" y="1219"/>
                  </a:lnTo>
                  <a:lnTo>
                    <a:pt x="82" y="1211"/>
                  </a:lnTo>
                  <a:lnTo>
                    <a:pt x="95" y="1206"/>
                  </a:lnTo>
                  <a:lnTo>
                    <a:pt x="112" y="1204"/>
                  </a:lnTo>
                  <a:lnTo>
                    <a:pt x="128" y="1202"/>
                  </a:lnTo>
                  <a:lnTo>
                    <a:pt x="145" y="1202"/>
                  </a:lnTo>
                  <a:lnTo>
                    <a:pt x="162" y="1202"/>
                  </a:lnTo>
                  <a:lnTo>
                    <a:pt x="179" y="1204"/>
                  </a:lnTo>
                  <a:lnTo>
                    <a:pt x="196" y="1204"/>
                  </a:lnTo>
                  <a:lnTo>
                    <a:pt x="211" y="1204"/>
                  </a:lnTo>
                  <a:lnTo>
                    <a:pt x="225" y="1198"/>
                  </a:lnTo>
                  <a:lnTo>
                    <a:pt x="230" y="1187"/>
                  </a:lnTo>
                  <a:lnTo>
                    <a:pt x="228" y="1168"/>
                  </a:lnTo>
                  <a:lnTo>
                    <a:pt x="221" y="1147"/>
                  </a:lnTo>
                  <a:lnTo>
                    <a:pt x="213" y="1122"/>
                  </a:lnTo>
                  <a:lnTo>
                    <a:pt x="204" y="1097"/>
                  </a:lnTo>
                  <a:lnTo>
                    <a:pt x="198" y="1074"/>
                  </a:lnTo>
                  <a:lnTo>
                    <a:pt x="198" y="1053"/>
                  </a:lnTo>
                  <a:lnTo>
                    <a:pt x="206" y="1027"/>
                  </a:lnTo>
                  <a:lnTo>
                    <a:pt x="219" y="1000"/>
                  </a:lnTo>
                  <a:lnTo>
                    <a:pt x="234" y="975"/>
                  </a:lnTo>
                  <a:lnTo>
                    <a:pt x="251" y="950"/>
                  </a:lnTo>
                  <a:lnTo>
                    <a:pt x="263" y="935"/>
                  </a:lnTo>
                  <a:lnTo>
                    <a:pt x="274" y="920"/>
                  </a:lnTo>
                  <a:lnTo>
                    <a:pt x="286" y="907"/>
                  </a:lnTo>
                  <a:lnTo>
                    <a:pt x="297" y="891"/>
                  </a:lnTo>
                  <a:lnTo>
                    <a:pt x="310" y="876"/>
                  </a:lnTo>
                  <a:lnTo>
                    <a:pt x="324" y="865"/>
                  </a:lnTo>
                  <a:lnTo>
                    <a:pt x="339" y="851"/>
                  </a:lnTo>
                  <a:lnTo>
                    <a:pt x="354" y="842"/>
                  </a:lnTo>
                  <a:lnTo>
                    <a:pt x="369" y="836"/>
                  </a:lnTo>
                  <a:lnTo>
                    <a:pt x="385" y="832"/>
                  </a:lnTo>
                  <a:lnTo>
                    <a:pt x="402" y="831"/>
                  </a:lnTo>
                  <a:lnTo>
                    <a:pt x="419" y="831"/>
                  </a:lnTo>
                  <a:lnTo>
                    <a:pt x="438" y="829"/>
                  </a:lnTo>
                  <a:lnTo>
                    <a:pt x="453" y="827"/>
                  </a:lnTo>
                  <a:lnTo>
                    <a:pt x="470" y="821"/>
                  </a:lnTo>
                  <a:lnTo>
                    <a:pt x="484" y="813"/>
                  </a:lnTo>
                  <a:lnTo>
                    <a:pt x="501" y="798"/>
                  </a:lnTo>
                  <a:lnTo>
                    <a:pt x="516" y="781"/>
                  </a:lnTo>
                  <a:lnTo>
                    <a:pt x="529" y="762"/>
                  </a:lnTo>
                  <a:lnTo>
                    <a:pt x="541" y="741"/>
                  </a:lnTo>
                  <a:lnTo>
                    <a:pt x="552" y="720"/>
                  </a:lnTo>
                  <a:lnTo>
                    <a:pt x="564" y="699"/>
                  </a:lnTo>
                  <a:lnTo>
                    <a:pt x="575" y="678"/>
                  </a:lnTo>
                  <a:lnTo>
                    <a:pt x="586" y="657"/>
                  </a:lnTo>
                  <a:lnTo>
                    <a:pt x="596" y="642"/>
                  </a:lnTo>
                  <a:lnTo>
                    <a:pt x="604" y="629"/>
                  </a:lnTo>
                  <a:lnTo>
                    <a:pt x="613" y="613"/>
                  </a:lnTo>
                  <a:lnTo>
                    <a:pt x="623" y="598"/>
                  </a:lnTo>
                  <a:lnTo>
                    <a:pt x="630" y="581"/>
                  </a:lnTo>
                  <a:lnTo>
                    <a:pt x="638" y="566"/>
                  </a:lnTo>
                  <a:lnTo>
                    <a:pt x="645" y="551"/>
                  </a:lnTo>
                  <a:lnTo>
                    <a:pt x="653" y="534"/>
                  </a:lnTo>
                  <a:lnTo>
                    <a:pt x="663" y="509"/>
                  </a:lnTo>
                  <a:lnTo>
                    <a:pt x="670" y="484"/>
                  </a:lnTo>
                  <a:lnTo>
                    <a:pt x="678" y="457"/>
                  </a:lnTo>
                  <a:lnTo>
                    <a:pt x="685" y="431"/>
                  </a:lnTo>
                  <a:lnTo>
                    <a:pt x="693" y="404"/>
                  </a:lnTo>
                  <a:lnTo>
                    <a:pt x="701" y="379"/>
                  </a:lnTo>
                  <a:lnTo>
                    <a:pt x="710" y="355"/>
                  </a:lnTo>
                  <a:lnTo>
                    <a:pt x="722" y="330"/>
                  </a:lnTo>
                  <a:lnTo>
                    <a:pt x="727" y="318"/>
                  </a:lnTo>
                  <a:lnTo>
                    <a:pt x="737" y="307"/>
                  </a:lnTo>
                  <a:lnTo>
                    <a:pt x="744" y="297"/>
                  </a:lnTo>
                  <a:lnTo>
                    <a:pt x="756" y="286"/>
                  </a:lnTo>
                  <a:lnTo>
                    <a:pt x="767" y="276"/>
                  </a:lnTo>
                  <a:lnTo>
                    <a:pt x="779" y="269"/>
                  </a:lnTo>
                  <a:lnTo>
                    <a:pt x="790" y="261"/>
                  </a:lnTo>
                  <a:lnTo>
                    <a:pt x="803" y="254"/>
                  </a:lnTo>
                  <a:lnTo>
                    <a:pt x="821" y="246"/>
                  </a:lnTo>
                  <a:lnTo>
                    <a:pt x="838" y="240"/>
                  </a:lnTo>
                  <a:lnTo>
                    <a:pt x="857" y="238"/>
                  </a:lnTo>
                  <a:lnTo>
                    <a:pt x="876" y="235"/>
                  </a:lnTo>
                  <a:lnTo>
                    <a:pt x="893" y="231"/>
                  </a:lnTo>
                  <a:lnTo>
                    <a:pt x="912" y="227"/>
                  </a:lnTo>
                  <a:lnTo>
                    <a:pt x="929" y="221"/>
                  </a:lnTo>
                  <a:lnTo>
                    <a:pt x="946" y="214"/>
                  </a:lnTo>
                  <a:lnTo>
                    <a:pt x="982" y="191"/>
                  </a:lnTo>
                  <a:lnTo>
                    <a:pt x="1017" y="166"/>
                  </a:lnTo>
                  <a:lnTo>
                    <a:pt x="1051" y="139"/>
                  </a:lnTo>
                  <a:lnTo>
                    <a:pt x="1085" y="113"/>
                  </a:lnTo>
                  <a:lnTo>
                    <a:pt x="1118" y="84"/>
                  </a:lnTo>
                  <a:lnTo>
                    <a:pt x="1152" y="56"/>
                  </a:lnTo>
                  <a:lnTo>
                    <a:pt x="1184" y="27"/>
                  </a:lnTo>
                  <a:lnTo>
                    <a:pt x="1219" y="0"/>
                  </a:lnTo>
                  <a:lnTo>
                    <a:pt x="1319" y="25"/>
                  </a:lnTo>
                  <a:lnTo>
                    <a:pt x="1419" y="52"/>
                  </a:lnTo>
                  <a:lnTo>
                    <a:pt x="1519" y="77"/>
                  </a:lnTo>
                  <a:lnTo>
                    <a:pt x="1618" y="101"/>
                  </a:lnTo>
                  <a:lnTo>
                    <a:pt x="1719" y="126"/>
                  </a:lnTo>
                  <a:lnTo>
                    <a:pt x="1818" y="153"/>
                  </a:lnTo>
                  <a:lnTo>
                    <a:pt x="1919" y="177"/>
                  </a:lnTo>
                  <a:lnTo>
                    <a:pt x="2018" y="202"/>
                  </a:lnTo>
                  <a:lnTo>
                    <a:pt x="2119" y="229"/>
                  </a:lnTo>
                  <a:lnTo>
                    <a:pt x="2218" y="254"/>
                  </a:lnTo>
                  <a:lnTo>
                    <a:pt x="2319" y="278"/>
                  </a:lnTo>
                  <a:lnTo>
                    <a:pt x="2418" y="303"/>
                  </a:lnTo>
                  <a:lnTo>
                    <a:pt x="2519" y="330"/>
                  </a:lnTo>
                  <a:lnTo>
                    <a:pt x="2618" y="355"/>
                  </a:lnTo>
                  <a:lnTo>
                    <a:pt x="2719" y="379"/>
                  </a:lnTo>
                  <a:lnTo>
                    <a:pt x="2820" y="404"/>
                  </a:lnTo>
                  <a:lnTo>
                    <a:pt x="2919" y="431"/>
                  </a:lnTo>
                  <a:lnTo>
                    <a:pt x="3020" y="455"/>
                  </a:lnTo>
                  <a:lnTo>
                    <a:pt x="3119" y="480"/>
                  </a:lnTo>
                  <a:lnTo>
                    <a:pt x="3220" y="505"/>
                  </a:lnTo>
                  <a:lnTo>
                    <a:pt x="3321" y="532"/>
                  </a:lnTo>
                  <a:lnTo>
                    <a:pt x="3420" y="556"/>
                  </a:lnTo>
                  <a:lnTo>
                    <a:pt x="3521" y="581"/>
                  </a:lnTo>
                  <a:lnTo>
                    <a:pt x="3620" y="606"/>
                  </a:lnTo>
                  <a:lnTo>
                    <a:pt x="3721" y="631"/>
                  </a:lnTo>
                  <a:lnTo>
                    <a:pt x="3820" y="657"/>
                  </a:lnTo>
                  <a:lnTo>
                    <a:pt x="3920" y="682"/>
                  </a:lnTo>
                  <a:lnTo>
                    <a:pt x="4021" y="707"/>
                  </a:lnTo>
                  <a:lnTo>
                    <a:pt x="4120" y="732"/>
                  </a:lnTo>
                  <a:lnTo>
                    <a:pt x="4221" y="758"/>
                  </a:lnTo>
                  <a:lnTo>
                    <a:pt x="4320" y="783"/>
                  </a:lnTo>
                  <a:lnTo>
                    <a:pt x="4421" y="808"/>
                  </a:lnTo>
                  <a:lnTo>
                    <a:pt x="4421" y="867"/>
                  </a:lnTo>
                  <a:lnTo>
                    <a:pt x="4421" y="928"/>
                  </a:lnTo>
                  <a:lnTo>
                    <a:pt x="4421" y="987"/>
                  </a:lnTo>
                  <a:lnTo>
                    <a:pt x="4421" y="1046"/>
                  </a:lnTo>
                  <a:lnTo>
                    <a:pt x="4423" y="1091"/>
                  </a:lnTo>
                  <a:lnTo>
                    <a:pt x="4425" y="1137"/>
                  </a:lnTo>
                  <a:lnTo>
                    <a:pt x="4427" y="1181"/>
                  </a:lnTo>
                  <a:lnTo>
                    <a:pt x="4421" y="1225"/>
                  </a:lnTo>
                  <a:lnTo>
                    <a:pt x="4417" y="1234"/>
                  </a:lnTo>
                  <a:lnTo>
                    <a:pt x="4410" y="1244"/>
                  </a:lnTo>
                  <a:lnTo>
                    <a:pt x="4400" y="1253"/>
                  </a:lnTo>
                  <a:lnTo>
                    <a:pt x="4391" y="1261"/>
                  </a:lnTo>
                  <a:lnTo>
                    <a:pt x="4381" y="1270"/>
                  </a:lnTo>
                  <a:lnTo>
                    <a:pt x="4374" y="1280"/>
                  </a:lnTo>
                  <a:lnTo>
                    <a:pt x="4368" y="1289"/>
                  </a:lnTo>
                  <a:lnTo>
                    <a:pt x="4366" y="1299"/>
                  </a:lnTo>
                  <a:lnTo>
                    <a:pt x="4370" y="1310"/>
                  </a:lnTo>
                  <a:lnTo>
                    <a:pt x="4376" y="1320"/>
                  </a:lnTo>
                  <a:lnTo>
                    <a:pt x="4385" y="1329"/>
                  </a:lnTo>
                  <a:lnTo>
                    <a:pt x="4396" y="1337"/>
                  </a:lnTo>
                  <a:lnTo>
                    <a:pt x="4408" y="1347"/>
                  </a:lnTo>
                  <a:lnTo>
                    <a:pt x="4417" y="1354"/>
                  </a:lnTo>
                  <a:lnTo>
                    <a:pt x="4425" y="1364"/>
                  </a:lnTo>
                  <a:lnTo>
                    <a:pt x="4429" y="1375"/>
                  </a:lnTo>
                  <a:lnTo>
                    <a:pt x="4438" y="1438"/>
                  </a:lnTo>
                  <a:lnTo>
                    <a:pt x="4440" y="1505"/>
                  </a:lnTo>
                  <a:lnTo>
                    <a:pt x="4438" y="1569"/>
                  </a:lnTo>
                  <a:lnTo>
                    <a:pt x="4435" y="1634"/>
                  </a:lnTo>
                  <a:lnTo>
                    <a:pt x="4429" y="1682"/>
                  </a:lnTo>
                  <a:lnTo>
                    <a:pt x="4421" y="1731"/>
                  </a:lnTo>
                  <a:lnTo>
                    <a:pt x="4410" y="1779"/>
                  </a:lnTo>
                  <a:lnTo>
                    <a:pt x="4395" y="1826"/>
                  </a:lnTo>
                  <a:lnTo>
                    <a:pt x="4381" y="1861"/>
                  </a:lnTo>
                  <a:lnTo>
                    <a:pt x="4368" y="1893"/>
                  </a:lnTo>
                  <a:lnTo>
                    <a:pt x="4353" y="1925"/>
                  </a:lnTo>
                  <a:lnTo>
                    <a:pt x="4336" y="1958"/>
                  </a:lnTo>
                  <a:lnTo>
                    <a:pt x="4318" y="1992"/>
                  </a:lnTo>
                  <a:lnTo>
                    <a:pt x="4303" y="2024"/>
                  </a:lnTo>
                  <a:lnTo>
                    <a:pt x="4286" y="2057"/>
                  </a:lnTo>
                  <a:lnTo>
                    <a:pt x="4271" y="2091"/>
                  </a:lnTo>
                  <a:lnTo>
                    <a:pt x="4177" y="2091"/>
                  </a:lnTo>
                  <a:lnTo>
                    <a:pt x="4086" y="2091"/>
                  </a:lnTo>
                  <a:lnTo>
                    <a:pt x="3993" y="2091"/>
                  </a:lnTo>
                  <a:lnTo>
                    <a:pt x="3900" y="2091"/>
                  </a:lnTo>
                  <a:lnTo>
                    <a:pt x="3808" y="2091"/>
                  </a:lnTo>
                  <a:lnTo>
                    <a:pt x="3715" y="2091"/>
                  </a:lnTo>
                  <a:lnTo>
                    <a:pt x="3622" y="2091"/>
                  </a:lnTo>
                  <a:lnTo>
                    <a:pt x="3530" y="2091"/>
                  </a:lnTo>
                  <a:lnTo>
                    <a:pt x="3437" y="2091"/>
                  </a:lnTo>
                  <a:lnTo>
                    <a:pt x="3344" y="2091"/>
                  </a:lnTo>
                  <a:lnTo>
                    <a:pt x="3252" y="2091"/>
                  </a:lnTo>
                  <a:lnTo>
                    <a:pt x="3159" y="2091"/>
                  </a:lnTo>
                  <a:lnTo>
                    <a:pt x="3067" y="2091"/>
                  </a:lnTo>
                  <a:lnTo>
                    <a:pt x="2974" y="2091"/>
                  </a:lnTo>
                  <a:lnTo>
                    <a:pt x="2881" y="2091"/>
                  </a:lnTo>
                  <a:lnTo>
                    <a:pt x="2789" y="2091"/>
                  </a:lnTo>
                  <a:lnTo>
                    <a:pt x="2696" y="2091"/>
                  </a:lnTo>
                  <a:lnTo>
                    <a:pt x="2603" y="2091"/>
                  </a:lnTo>
                  <a:lnTo>
                    <a:pt x="2511" y="2091"/>
                  </a:lnTo>
                  <a:lnTo>
                    <a:pt x="2418" y="2091"/>
                  </a:lnTo>
                  <a:lnTo>
                    <a:pt x="2327" y="2091"/>
                  </a:lnTo>
                  <a:lnTo>
                    <a:pt x="2233" y="2091"/>
                  </a:lnTo>
                  <a:lnTo>
                    <a:pt x="2140" y="2091"/>
                  </a:lnTo>
                  <a:lnTo>
                    <a:pt x="2049" y="2091"/>
                  </a:lnTo>
                  <a:lnTo>
                    <a:pt x="1955" y="2091"/>
                  </a:lnTo>
                  <a:lnTo>
                    <a:pt x="1862" y="2091"/>
                  </a:lnTo>
                  <a:lnTo>
                    <a:pt x="1771" y="2091"/>
                  </a:lnTo>
                  <a:lnTo>
                    <a:pt x="1677" y="2091"/>
                  </a:lnTo>
                  <a:lnTo>
                    <a:pt x="1586" y="2091"/>
                  </a:lnTo>
                  <a:lnTo>
                    <a:pt x="1493" y="2091"/>
                  </a:lnTo>
                  <a:lnTo>
                    <a:pt x="1401" y="2091"/>
                  </a:lnTo>
                  <a:lnTo>
                    <a:pt x="1308" y="2091"/>
                  </a:lnTo>
                  <a:lnTo>
                    <a:pt x="1306" y="2032"/>
                  </a:lnTo>
                  <a:lnTo>
                    <a:pt x="1302" y="1975"/>
                  </a:lnTo>
                  <a:lnTo>
                    <a:pt x="1300" y="1916"/>
                  </a:lnTo>
                  <a:lnTo>
                    <a:pt x="1300" y="1859"/>
                  </a:lnTo>
                  <a:lnTo>
                    <a:pt x="1302" y="1803"/>
                  </a:lnTo>
                  <a:lnTo>
                    <a:pt x="1306" y="1750"/>
                  </a:lnTo>
                  <a:lnTo>
                    <a:pt x="1308" y="1695"/>
                  </a:lnTo>
                  <a:lnTo>
                    <a:pt x="1308" y="1642"/>
                  </a:lnTo>
                  <a:lnTo>
                    <a:pt x="1304" y="1615"/>
                  </a:lnTo>
                  <a:lnTo>
                    <a:pt x="1299" y="1590"/>
                  </a:lnTo>
                  <a:lnTo>
                    <a:pt x="1289" y="1564"/>
                  </a:lnTo>
                  <a:lnTo>
                    <a:pt x="1281" y="1539"/>
                  </a:lnTo>
                  <a:lnTo>
                    <a:pt x="1262" y="1552"/>
                  </a:lnTo>
                  <a:lnTo>
                    <a:pt x="1245" y="1567"/>
                  </a:lnTo>
                  <a:lnTo>
                    <a:pt x="1228" y="1583"/>
                  </a:lnTo>
                  <a:lnTo>
                    <a:pt x="1211" y="1598"/>
                  </a:lnTo>
                  <a:lnTo>
                    <a:pt x="1192" y="1613"/>
                  </a:lnTo>
                  <a:lnTo>
                    <a:pt x="1175" y="1626"/>
                  </a:lnTo>
                  <a:lnTo>
                    <a:pt x="1156" y="1638"/>
                  </a:lnTo>
                  <a:lnTo>
                    <a:pt x="1137" y="1647"/>
                  </a:lnTo>
                  <a:lnTo>
                    <a:pt x="1110" y="1657"/>
                  </a:lnTo>
                  <a:lnTo>
                    <a:pt x="1081" y="1664"/>
                  </a:lnTo>
                  <a:lnTo>
                    <a:pt x="1055" y="1672"/>
                  </a:lnTo>
                  <a:lnTo>
                    <a:pt x="1026" y="1676"/>
                  </a:lnTo>
                  <a:lnTo>
                    <a:pt x="998" y="1682"/>
                  </a:lnTo>
                  <a:lnTo>
                    <a:pt x="969" y="1685"/>
                  </a:lnTo>
                  <a:lnTo>
                    <a:pt x="941" y="1691"/>
                  </a:lnTo>
                  <a:lnTo>
                    <a:pt x="912" y="1695"/>
                  </a:lnTo>
                  <a:lnTo>
                    <a:pt x="891" y="1699"/>
                  </a:lnTo>
                  <a:lnTo>
                    <a:pt x="870" y="1703"/>
                  </a:lnTo>
                  <a:lnTo>
                    <a:pt x="847" y="1704"/>
                  </a:lnTo>
                  <a:lnTo>
                    <a:pt x="826" y="1706"/>
                  </a:lnTo>
                  <a:lnTo>
                    <a:pt x="803" y="1710"/>
                  </a:lnTo>
                  <a:lnTo>
                    <a:pt x="783" y="1714"/>
                  </a:lnTo>
                  <a:lnTo>
                    <a:pt x="762" y="1718"/>
                  </a:lnTo>
                  <a:lnTo>
                    <a:pt x="743" y="1723"/>
                  </a:lnTo>
                  <a:lnTo>
                    <a:pt x="725" y="1729"/>
                  </a:lnTo>
                  <a:lnTo>
                    <a:pt x="708" y="1737"/>
                  </a:lnTo>
                  <a:lnTo>
                    <a:pt x="691" y="1744"/>
                  </a:lnTo>
                  <a:lnTo>
                    <a:pt x="676" y="1754"/>
                  </a:lnTo>
                  <a:lnTo>
                    <a:pt x="659" y="1763"/>
                  </a:lnTo>
                  <a:lnTo>
                    <a:pt x="644" y="1773"/>
                  </a:lnTo>
                  <a:lnTo>
                    <a:pt x="628" y="1783"/>
                  </a:lnTo>
                  <a:lnTo>
                    <a:pt x="613" y="1792"/>
                  </a:lnTo>
                  <a:lnTo>
                    <a:pt x="602" y="1805"/>
                  </a:lnTo>
                  <a:lnTo>
                    <a:pt x="590" y="1824"/>
                  </a:lnTo>
                  <a:lnTo>
                    <a:pt x="581" y="1842"/>
                  </a:lnTo>
                  <a:lnTo>
                    <a:pt x="565" y="1853"/>
                  </a:lnTo>
                  <a:lnTo>
                    <a:pt x="548" y="1859"/>
                  </a:lnTo>
                  <a:lnTo>
                    <a:pt x="531" y="1861"/>
                  </a:lnTo>
                  <a:lnTo>
                    <a:pt x="514" y="1862"/>
                  </a:lnTo>
                  <a:lnTo>
                    <a:pt x="495" y="1864"/>
                  </a:lnTo>
                  <a:lnTo>
                    <a:pt x="478" y="1864"/>
                  </a:lnTo>
                  <a:lnTo>
                    <a:pt x="459" y="1864"/>
                  </a:lnTo>
                  <a:lnTo>
                    <a:pt x="440" y="1864"/>
                  </a:lnTo>
                  <a:lnTo>
                    <a:pt x="423" y="1866"/>
                  </a:lnTo>
                  <a:lnTo>
                    <a:pt x="396" y="1838"/>
                  </a:lnTo>
                  <a:lnTo>
                    <a:pt x="369" y="1809"/>
                  </a:lnTo>
                  <a:lnTo>
                    <a:pt x="343" y="1783"/>
                  </a:lnTo>
                  <a:lnTo>
                    <a:pt x="318" y="1754"/>
                  </a:lnTo>
                  <a:lnTo>
                    <a:pt x="291" y="1725"/>
                  </a:lnTo>
                  <a:lnTo>
                    <a:pt x="265" y="1697"/>
                  </a:lnTo>
                  <a:lnTo>
                    <a:pt x="238" y="1668"/>
                  </a:lnTo>
                  <a:lnTo>
                    <a:pt x="211" y="1640"/>
                  </a:lnTo>
                  <a:lnTo>
                    <a:pt x="185" y="1613"/>
                  </a:lnTo>
                  <a:lnTo>
                    <a:pt x="158" y="1585"/>
                  </a:lnTo>
                  <a:lnTo>
                    <a:pt x="131" y="1556"/>
                  </a:lnTo>
                  <a:lnTo>
                    <a:pt x="107" y="1527"/>
                  </a:lnTo>
                  <a:lnTo>
                    <a:pt x="80" y="1499"/>
                  </a:lnTo>
                  <a:lnTo>
                    <a:pt x="53" y="1472"/>
                  </a:lnTo>
                  <a:lnTo>
                    <a:pt x="27" y="1444"/>
                  </a:lnTo>
                  <a:lnTo>
                    <a:pt x="0" y="1415"/>
                  </a:lnTo>
                  <a:close/>
                </a:path>
              </a:pathLst>
            </a:custGeom>
            <a:solidFill>
              <a:srgbClr val="00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0" name="Freeform 10"/>
            <p:cNvSpPr>
              <a:spLocks/>
            </p:cNvSpPr>
            <p:nvPr/>
          </p:nvSpPr>
          <p:spPr bwMode="auto">
            <a:xfrm>
              <a:off x="2915" y="2933"/>
              <a:ext cx="20" cy="6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5" y="33"/>
                </a:cxn>
                <a:cxn ang="0">
                  <a:pos x="2" y="63"/>
                </a:cxn>
                <a:cxn ang="0">
                  <a:pos x="0" y="93"/>
                </a:cxn>
                <a:cxn ang="0">
                  <a:pos x="0" y="122"/>
                </a:cxn>
                <a:cxn ang="0">
                  <a:pos x="26" y="122"/>
                </a:cxn>
                <a:cxn ang="0">
                  <a:pos x="30" y="93"/>
                </a:cxn>
                <a:cxn ang="0">
                  <a:pos x="28" y="63"/>
                </a:cxn>
                <a:cxn ang="0">
                  <a:pos x="32" y="36"/>
                </a:cxn>
                <a:cxn ang="0">
                  <a:pos x="40" y="12"/>
                </a:cxn>
                <a:cxn ang="0">
                  <a:pos x="40" y="12"/>
                </a:cxn>
                <a:cxn ang="0">
                  <a:pos x="13" y="0"/>
                </a:cxn>
              </a:cxnLst>
              <a:rect l="0" t="0" r="r" b="b"/>
              <a:pathLst>
                <a:path w="40" h="122">
                  <a:moveTo>
                    <a:pt x="13" y="0"/>
                  </a:moveTo>
                  <a:lnTo>
                    <a:pt x="13" y="0"/>
                  </a:lnTo>
                  <a:lnTo>
                    <a:pt x="5" y="33"/>
                  </a:lnTo>
                  <a:lnTo>
                    <a:pt x="2" y="63"/>
                  </a:lnTo>
                  <a:lnTo>
                    <a:pt x="0" y="93"/>
                  </a:lnTo>
                  <a:lnTo>
                    <a:pt x="0" y="122"/>
                  </a:lnTo>
                  <a:lnTo>
                    <a:pt x="26" y="122"/>
                  </a:lnTo>
                  <a:lnTo>
                    <a:pt x="30" y="93"/>
                  </a:lnTo>
                  <a:lnTo>
                    <a:pt x="28" y="63"/>
                  </a:lnTo>
                  <a:lnTo>
                    <a:pt x="32" y="36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1" name="Freeform 11"/>
            <p:cNvSpPr>
              <a:spLocks/>
            </p:cNvSpPr>
            <p:nvPr/>
          </p:nvSpPr>
          <p:spPr bwMode="auto">
            <a:xfrm>
              <a:off x="2922" y="2885"/>
              <a:ext cx="44" cy="54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6" y="0"/>
                </a:cxn>
                <a:cxn ang="0">
                  <a:pos x="63" y="10"/>
                </a:cxn>
                <a:cxn ang="0">
                  <a:pos x="49" y="19"/>
                </a:cxn>
                <a:cxn ang="0">
                  <a:pos x="38" y="30"/>
                </a:cxn>
                <a:cxn ang="0">
                  <a:pos x="29" y="44"/>
                </a:cxn>
                <a:cxn ang="0">
                  <a:pos x="21" y="55"/>
                </a:cxn>
                <a:cxn ang="0">
                  <a:pos x="11" y="70"/>
                </a:cxn>
                <a:cxn ang="0">
                  <a:pos x="6" y="82"/>
                </a:cxn>
                <a:cxn ang="0">
                  <a:pos x="0" y="95"/>
                </a:cxn>
                <a:cxn ang="0">
                  <a:pos x="27" y="107"/>
                </a:cxn>
                <a:cxn ang="0">
                  <a:pos x="32" y="93"/>
                </a:cxn>
                <a:cxn ang="0">
                  <a:pos x="38" y="82"/>
                </a:cxn>
                <a:cxn ang="0">
                  <a:pos x="44" y="70"/>
                </a:cxn>
                <a:cxn ang="0">
                  <a:pos x="51" y="59"/>
                </a:cxn>
                <a:cxn ang="0">
                  <a:pos x="61" y="50"/>
                </a:cxn>
                <a:cxn ang="0">
                  <a:pos x="69" y="38"/>
                </a:cxn>
                <a:cxn ang="0">
                  <a:pos x="78" y="32"/>
                </a:cxn>
                <a:cxn ang="0">
                  <a:pos x="88" y="27"/>
                </a:cxn>
                <a:cxn ang="0">
                  <a:pos x="88" y="27"/>
                </a:cxn>
                <a:cxn ang="0">
                  <a:pos x="76" y="0"/>
                </a:cxn>
              </a:cxnLst>
              <a:rect l="0" t="0" r="r" b="b"/>
              <a:pathLst>
                <a:path w="88" h="107">
                  <a:moveTo>
                    <a:pt x="76" y="0"/>
                  </a:moveTo>
                  <a:lnTo>
                    <a:pt x="76" y="0"/>
                  </a:lnTo>
                  <a:lnTo>
                    <a:pt x="63" y="10"/>
                  </a:lnTo>
                  <a:lnTo>
                    <a:pt x="49" y="19"/>
                  </a:lnTo>
                  <a:lnTo>
                    <a:pt x="38" y="30"/>
                  </a:lnTo>
                  <a:lnTo>
                    <a:pt x="29" y="44"/>
                  </a:lnTo>
                  <a:lnTo>
                    <a:pt x="21" y="55"/>
                  </a:lnTo>
                  <a:lnTo>
                    <a:pt x="11" y="70"/>
                  </a:lnTo>
                  <a:lnTo>
                    <a:pt x="6" y="82"/>
                  </a:lnTo>
                  <a:lnTo>
                    <a:pt x="0" y="95"/>
                  </a:lnTo>
                  <a:lnTo>
                    <a:pt x="27" y="107"/>
                  </a:lnTo>
                  <a:lnTo>
                    <a:pt x="32" y="93"/>
                  </a:lnTo>
                  <a:lnTo>
                    <a:pt x="38" y="82"/>
                  </a:lnTo>
                  <a:lnTo>
                    <a:pt x="44" y="70"/>
                  </a:lnTo>
                  <a:lnTo>
                    <a:pt x="51" y="59"/>
                  </a:lnTo>
                  <a:lnTo>
                    <a:pt x="61" y="50"/>
                  </a:lnTo>
                  <a:lnTo>
                    <a:pt x="69" y="38"/>
                  </a:lnTo>
                  <a:lnTo>
                    <a:pt x="78" y="32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2" name="Freeform 12"/>
            <p:cNvSpPr>
              <a:spLocks/>
            </p:cNvSpPr>
            <p:nvPr/>
          </p:nvSpPr>
          <p:spPr bwMode="auto">
            <a:xfrm>
              <a:off x="2960" y="2880"/>
              <a:ext cx="68" cy="19"/>
            </a:xfrm>
            <a:custGeom>
              <a:avLst/>
              <a:gdLst/>
              <a:ahLst/>
              <a:cxnLst>
                <a:cxn ang="0">
                  <a:pos x="135" y="3"/>
                </a:cxn>
                <a:cxn ang="0">
                  <a:pos x="135" y="3"/>
                </a:cxn>
                <a:cxn ang="0">
                  <a:pos x="120" y="1"/>
                </a:cxn>
                <a:cxn ang="0">
                  <a:pos x="103" y="1"/>
                </a:cxn>
                <a:cxn ang="0">
                  <a:pos x="86" y="0"/>
                </a:cxn>
                <a:cxn ang="0">
                  <a:pos x="69" y="0"/>
                </a:cxn>
                <a:cxn ang="0">
                  <a:pos x="52" y="0"/>
                </a:cxn>
                <a:cxn ang="0">
                  <a:pos x="36" y="3"/>
                </a:cxn>
                <a:cxn ang="0">
                  <a:pos x="17" y="5"/>
                </a:cxn>
                <a:cxn ang="0">
                  <a:pos x="0" y="11"/>
                </a:cxn>
                <a:cxn ang="0">
                  <a:pos x="12" y="38"/>
                </a:cxn>
                <a:cxn ang="0">
                  <a:pos x="21" y="32"/>
                </a:cxn>
                <a:cxn ang="0">
                  <a:pos x="36" y="30"/>
                </a:cxn>
                <a:cxn ang="0">
                  <a:pos x="52" y="30"/>
                </a:cxn>
                <a:cxn ang="0">
                  <a:pos x="69" y="30"/>
                </a:cxn>
                <a:cxn ang="0">
                  <a:pos x="86" y="30"/>
                </a:cxn>
                <a:cxn ang="0">
                  <a:pos x="103" y="32"/>
                </a:cxn>
                <a:cxn ang="0">
                  <a:pos x="120" y="32"/>
                </a:cxn>
                <a:cxn ang="0">
                  <a:pos x="135" y="30"/>
                </a:cxn>
                <a:cxn ang="0">
                  <a:pos x="135" y="30"/>
                </a:cxn>
                <a:cxn ang="0">
                  <a:pos x="135" y="3"/>
                </a:cxn>
              </a:cxnLst>
              <a:rect l="0" t="0" r="r" b="b"/>
              <a:pathLst>
                <a:path w="135" h="38">
                  <a:moveTo>
                    <a:pt x="135" y="3"/>
                  </a:moveTo>
                  <a:lnTo>
                    <a:pt x="135" y="3"/>
                  </a:lnTo>
                  <a:lnTo>
                    <a:pt x="120" y="1"/>
                  </a:lnTo>
                  <a:lnTo>
                    <a:pt x="103" y="1"/>
                  </a:lnTo>
                  <a:lnTo>
                    <a:pt x="86" y="0"/>
                  </a:lnTo>
                  <a:lnTo>
                    <a:pt x="69" y="0"/>
                  </a:lnTo>
                  <a:lnTo>
                    <a:pt x="52" y="0"/>
                  </a:lnTo>
                  <a:lnTo>
                    <a:pt x="36" y="3"/>
                  </a:lnTo>
                  <a:lnTo>
                    <a:pt x="17" y="5"/>
                  </a:lnTo>
                  <a:lnTo>
                    <a:pt x="0" y="11"/>
                  </a:lnTo>
                  <a:lnTo>
                    <a:pt x="12" y="38"/>
                  </a:lnTo>
                  <a:lnTo>
                    <a:pt x="21" y="32"/>
                  </a:lnTo>
                  <a:lnTo>
                    <a:pt x="36" y="30"/>
                  </a:lnTo>
                  <a:lnTo>
                    <a:pt x="52" y="30"/>
                  </a:lnTo>
                  <a:lnTo>
                    <a:pt x="69" y="30"/>
                  </a:lnTo>
                  <a:lnTo>
                    <a:pt x="86" y="30"/>
                  </a:lnTo>
                  <a:lnTo>
                    <a:pt x="103" y="32"/>
                  </a:lnTo>
                  <a:lnTo>
                    <a:pt x="120" y="32"/>
                  </a:lnTo>
                  <a:lnTo>
                    <a:pt x="135" y="30"/>
                  </a:lnTo>
                  <a:lnTo>
                    <a:pt x="135" y="30"/>
                  </a:lnTo>
                  <a:lnTo>
                    <a:pt x="135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3" name="Freeform 13"/>
            <p:cNvSpPr>
              <a:spLocks/>
            </p:cNvSpPr>
            <p:nvPr/>
          </p:nvSpPr>
          <p:spPr bwMode="auto">
            <a:xfrm>
              <a:off x="3014" y="2812"/>
              <a:ext cx="30" cy="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5"/>
                </a:cxn>
                <a:cxn ang="0">
                  <a:pos x="5" y="50"/>
                </a:cxn>
                <a:cxn ang="0">
                  <a:pos x="15" y="75"/>
                </a:cxn>
                <a:cxn ang="0">
                  <a:pos x="23" y="99"/>
                </a:cxn>
                <a:cxn ang="0">
                  <a:pos x="30" y="118"/>
                </a:cxn>
                <a:cxn ang="0">
                  <a:pos x="32" y="136"/>
                </a:cxn>
                <a:cxn ang="0">
                  <a:pos x="30" y="137"/>
                </a:cxn>
                <a:cxn ang="0">
                  <a:pos x="26" y="139"/>
                </a:cxn>
                <a:cxn ang="0">
                  <a:pos x="26" y="166"/>
                </a:cxn>
                <a:cxn ang="0">
                  <a:pos x="49" y="157"/>
                </a:cxn>
                <a:cxn ang="0">
                  <a:pos x="59" y="136"/>
                </a:cxn>
                <a:cxn ang="0">
                  <a:pos x="57" y="115"/>
                </a:cxn>
                <a:cxn ang="0">
                  <a:pos x="49" y="92"/>
                </a:cxn>
                <a:cxn ang="0">
                  <a:pos x="42" y="67"/>
                </a:cxn>
                <a:cxn ang="0">
                  <a:pos x="32" y="42"/>
                </a:cxn>
                <a:cxn ang="0">
                  <a:pos x="26" y="21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0" y="0"/>
                </a:cxn>
              </a:cxnLst>
              <a:rect l="0" t="0" r="r" b="b"/>
              <a:pathLst>
                <a:path w="59" h="166">
                  <a:moveTo>
                    <a:pt x="0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5" y="50"/>
                  </a:lnTo>
                  <a:lnTo>
                    <a:pt x="15" y="75"/>
                  </a:lnTo>
                  <a:lnTo>
                    <a:pt x="23" y="99"/>
                  </a:lnTo>
                  <a:lnTo>
                    <a:pt x="30" y="118"/>
                  </a:lnTo>
                  <a:lnTo>
                    <a:pt x="32" y="136"/>
                  </a:lnTo>
                  <a:lnTo>
                    <a:pt x="30" y="137"/>
                  </a:lnTo>
                  <a:lnTo>
                    <a:pt x="26" y="139"/>
                  </a:lnTo>
                  <a:lnTo>
                    <a:pt x="26" y="166"/>
                  </a:lnTo>
                  <a:lnTo>
                    <a:pt x="49" y="157"/>
                  </a:lnTo>
                  <a:lnTo>
                    <a:pt x="59" y="136"/>
                  </a:lnTo>
                  <a:lnTo>
                    <a:pt x="57" y="115"/>
                  </a:lnTo>
                  <a:lnTo>
                    <a:pt x="49" y="92"/>
                  </a:lnTo>
                  <a:lnTo>
                    <a:pt x="42" y="67"/>
                  </a:lnTo>
                  <a:lnTo>
                    <a:pt x="32" y="42"/>
                  </a:lnTo>
                  <a:lnTo>
                    <a:pt x="26" y="21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4" name="Freeform 14"/>
            <p:cNvSpPr>
              <a:spLocks/>
            </p:cNvSpPr>
            <p:nvPr/>
          </p:nvSpPr>
          <p:spPr bwMode="auto">
            <a:xfrm>
              <a:off x="3014" y="2758"/>
              <a:ext cx="39" cy="56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55" y="0"/>
                </a:cxn>
                <a:cxn ang="0">
                  <a:pos x="38" y="25"/>
                </a:cxn>
                <a:cxn ang="0">
                  <a:pos x="23" y="51"/>
                </a:cxn>
                <a:cxn ang="0">
                  <a:pos x="7" y="80"/>
                </a:cxn>
                <a:cxn ang="0">
                  <a:pos x="0" y="108"/>
                </a:cxn>
                <a:cxn ang="0">
                  <a:pos x="26" y="112"/>
                </a:cxn>
                <a:cxn ang="0">
                  <a:pos x="34" y="87"/>
                </a:cxn>
                <a:cxn ang="0">
                  <a:pos x="45" y="63"/>
                </a:cxn>
                <a:cxn ang="0">
                  <a:pos x="61" y="40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55" y="0"/>
                </a:cxn>
              </a:cxnLst>
              <a:rect l="0" t="0" r="r" b="b"/>
              <a:pathLst>
                <a:path w="78" h="112">
                  <a:moveTo>
                    <a:pt x="55" y="0"/>
                  </a:moveTo>
                  <a:lnTo>
                    <a:pt x="55" y="0"/>
                  </a:lnTo>
                  <a:lnTo>
                    <a:pt x="38" y="25"/>
                  </a:lnTo>
                  <a:lnTo>
                    <a:pt x="23" y="51"/>
                  </a:lnTo>
                  <a:lnTo>
                    <a:pt x="7" y="80"/>
                  </a:lnTo>
                  <a:lnTo>
                    <a:pt x="0" y="108"/>
                  </a:lnTo>
                  <a:lnTo>
                    <a:pt x="26" y="112"/>
                  </a:lnTo>
                  <a:lnTo>
                    <a:pt x="34" y="87"/>
                  </a:lnTo>
                  <a:lnTo>
                    <a:pt x="45" y="63"/>
                  </a:lnTo>
                  <a:lnTo>
                    <a:pt x="61" y="40"/>
                  </a:lnTo>
                  <a:lnTo>
                    <a:pt x="78" y="15"/>
                  </a:lnTo>
                  <a:lnTo>
                    <a:pt x="78" y="1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5" name="Freeform 15"/>
            <p:cNvSpPr>
              <a:spLocks/>
            </p:cNvSpPr>
            <p:nvPr/>
          </p:nvSpPr>
          <p:spPr bwMode="auto">
            <a:xfrm>
              <a:off x="3042" y="2702"/>
              <a:ext cx="61" cy="64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0"/>
                </a:cxn>
                <a:cxn ang="0">
                  <a:pos x="91" y="9"/>
                </a:cxn>
                <a:cxn ang="0">
                  <a:pos x="74" y="22"/>
                </a:cxn>
                <a:cxn ang="0">
                  <a:pos x="61" y="36"/>
                </a:cxn>
                <a:cxn ang="0">
                  <a:pos x="46" y="51"/>
                </a:cxn>
                <a:cxn ang="0">
                  <a:pos x="34" y="66"/>
                </a:cxn>
                <a:cxn ang="0">
                  <a:pos x="23" y="80"/>
                </a:cxn>
                <a:cxn ang="0">
                  <a:pos x="11" y="97"/>
                </a:cxn>
                <a:cxn ang="0">
                  <a:pos x="0" y="112"/>
                </a:cxn>
                <a:cxn ang="0">
                  <a:pos x="23" y="127"/>
                </a:cxn>
                <a:cxn ang="0">
                  <a:pos x="34" y="112"/>
                </a:cxn>
                <a:cxn ang="0">
                  <a:pos x="46" y="99"/>
                </a:cxn>
                <a:cxn ang="0">
                  <a:pos x="57" y="85"/>
                </a:cxn>
                <a:cxn ang="0">
                  <a:pos x="68" y="70"/>
                </a:cxn>
                <a:cxn ang="0">
                  <a:pos x="80" y="55"/>
                </a:cxn>
                <a:cxn ang="0">
                  <a:pos x="93" y="45"/>
                </a:cxn>
                <a:cxn ang="0">
                  <a:pos x="107" y="32"/>
                </a:cxn>
                <a:cxn ang="0">
                  <a:pos x="122" y="22"/>
                </a:cxn>
                <a:cxn ang="0">
                  <a:pos x="122" y="22"/>
                </a:cxn>
                <a:cxn ang="0">
                  <a:pos x="107" y="0"/>
                </a:cxn>
              </a:cxnLst>
              <a:rect l="0" t="0" r="r" b="b"/>
              <a:pathLst>
                <a:path w="122" h="127">
                  <a:moveTo>
                    <a:pt x="107" y="0"/>
                  </a:moveTo>
                  <a:lnTo>
                    <a:pt x="107" y="0"/>
                  </a:lnTo>
                  <a:lnTo>
                    <a:pt x="91" y="9"/>
                  </a:lnTo>
                  <a:lnTo>
                    <a:pt x="74" y="22"/>
                  </a:lnTo>
                  <a:lnTo>
                    <a:pt x="61" y="36"/>
                  </a:lnTo>
                  <a:lnTo>
                    <a:pt x="46" y="51"/>
                  </a:lnTo>
                  <a:lnTo>
                    <a:pt x="34" y="66"/>
                  </a:lnTo>
                  <a:lnTo>
                    <a:pt x="23" y="80"/>
                  </a:lnTo>
                  <a:lnTo>
                    <a:pt x="11" y="97"/>
                  </a:lnTo>
                  <a:lnTo>
                    <a:pt x="0" y="112"/>
                  </a:lnTo>
                  <a:lnTo>
                    <a:pt x="23" y="127"/>
                  </a:lnTo>
                  <a:lnTo>
                    <a:pt x="34" y="112"/>
                  </a:lnTo>
                  <a:lnTo>
                    <a:pt x="46" y="99"/>
                  </a:lnTo>
                  <a:lnTo>
                    <a:pt x="57" y="85"/>
                  </a:lnTo>
                  <a:lnTo>
                    <a:pt x="68" y="70"/>
                  </a:lnTo>
                  <a:lnTo>
                    <a:pt x="80" y="55"/>
                  </a:lnTo>
                  <a:lnTo>
                    <a:pt x="93" y="45"/>
                  </a:lnTo>
                  <a:lnTo>
                    <a:pt x="107" y="32"/>
                  </a:lnTo>
                  <a:lnTo>
                    <a:pt x="122" y="22"/>
                  </a:lnTo>
                  <a:lnTo>
                    <a:pt x="122" y="2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6" name="Freeform 16"/>
            <p:cNvSpPr>
              <a:spLocks/>
            </p:cNvSpPr>
            <p:nvPr/>
          </p:nvSpPr>
          <p:spPr bwMode="auto">
            <a:xfrm>
              <a:off x="3095" y="2687"/>
              <a:ext cx="73" cy="2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29" y="0"/>
                </a:cxn>
                <a:cxn ang="0">
                  <a:pos x="118" y="6"/>
                </a:cxn>
                <a:cxn ang="0">
                  <a:pos x="104" y="11"/>
                </a:cxn>
                <a:cxn ang="0">
                  <a:pos x="91" y="13"/>
                </a:cxn>
                <a:cxn ang="0">
                  <a:pos x="72" y="13"/>
                </a:cxn>
                <a:cxn ang="0">
                  <a:pos x="55" y="13"/>
                </a:cxn>
                <a:cxn ang="0">
                  <a:pos x="36" y="17"/>
                </a:cxn>
                <a:cxn ang="0">
                  <a:pos x="19" y="21"/>
                </a:cxn>
                <a:cxn ang="0">
                  <a:pos x="0" y="29"/>
                </a:cxn>
                <a:cxn ang="0">
                  <a:pos x="15" y="51"/>
                </a:cxn>
                <a:cxn ang="0">
                  <a:pos x="26" y="48"/>
                </a:cxn>
                <a:cxn ang="0">
                  <a:pos x="39" y="44"/>
                </a:cxn>
                <a:cxn ang="0">
                  <a:pos x="55" y="44"/>
                </a:cxn>
                <a:cxn ang="0">
                  <a:pos x="72" y="44"/>
                </a:cxn>
                <a:cxn ang="0">
                  <a:pos x="91" y="40"/>
                </a:cxn>
                <a:cxn ang="0">
                  <a:pos x="108" y="38"/>
                </a:cxn>
                <a:cxn ang="0">
                  <a:pos x="129" y="32"/>
                </a:cxn>
                <a:cxn ang="0">
                  <a:pos x="144" y="23"/>
                </a:cxn>
                <a:cxn ang="0">
                  <a:pos x="144" y="23"/>
                </a:cxn>
                <a:cxn ang="0">
                  <a:pos x="129" y="0"/>
                </a:cxn>
              </a:cxnLst>
              <a:rect l="0" t="0" r="r" b="b"/>
              <a:pathLst>
                <a:path w="144" h="51">
                  <a:moveTo>
                    <a:pt x="129" y="0"/>
                  </a:moveTo>
                  <a:lnTo>
                    <a:pt x="129" y="0"/>
                  </a:lnTo>
                  <a:lnTo>
                    <a:pt x="118" y="6"/>
                  </a:lnTo>
                  <a:lnTo>
                    <a:pt x="104" y="11"/>
                  </a:lnTo>
                  <a:lnTo>
                    <a:pt x="91" y="13"/>
                  </a:lnTo>
                  <a:lnTo>
                    <a:pt x="72" y="13"/>
                  </a:lnTo>
                  <a:lnTo>
                    <a:pt x="55" y="13"/>
                  </a:lnTo>
                  <a:lnTo>
                    <a:pt x="36" y="17"/>
                  </a:lnTo>
                  <a:lnTo>
                    <a:pt x="19" y="21"/>
                  </a:lnTo>
                  <a:lnTo>
                    <a:pt x="0" y="29"/>
                  </a:lnTo>
                  <a:lnTo>
                    <a:pt x="15" y="51"/>
                  </a:lnTo>
                  <a:lnTo>
                    <a:pt x="26" y="48"/>
                  </a:lnTo>
                  <a:lnTo>
                    <a:pt x="39" y="44"/>
                  </a:lnTo>
                  <a:lnTo>
                    <a:pt x="55" y="44"/>
                  </a:lnTo>
                  <a:lnTo>
                    <a:pt x="72" y="44"/>
                  </a:lnTo>
                  <a:lnTo>
                    <a:pt x="91" y="40"/>
                  </a:lnTo>
                  <a:lnTo>
                    <a:pt x="108" y="38"/>
                  </a:lnTo>
                  <a:lnTo>
                    <a:pt x="129" y="32"/>
                  </a:lnTo>
                  <a:lnTo>
                    <a:pt x="144" y="23"/>
                  </a:lnTo>
                  <a:lnTo>
                    <a:pt x="144" y="23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7" name="Freeform 17"/>
            <p:cNvSpPr>
              <a:spLocks/>
            </p:cNvSpPr>
            <p:nvPr/>
          </p:nvSpPr>
          <p:spPr bwMode="auto">
            <a:xfrm>
              <a:off x="3160" y="2611"/>
              <a:ext cx="61" cy="88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99" y="2"/>
                </a:cxn>
                <a:cxn ang="0">
                  <a:pos x="86" y="23"/>
                </a:cxn>
                <a:cxn ang="0">
                  <a:pos x="74" y="43"/>
                </a:cxn>
                <a:cxn ang="0">
                  <a:pos x="63" y="64"/>
                </a:cxn>
                <a:cxn ang="0">
                  <a:pos x="51" y="85"/>
                </a:cxn>
                <a:cxn ang="0">
                  <a:pos x="42" y="104"/>
                </a:cxn>
                <a:cxn ang="0">
                  <a:pos x="29" y="123"/>
                </a:cxn>
                <a:cxn ang="0">
                  <a:pos x="15" y="139"/>
                </a:cxn>
                <a:cxn ang="0">
                  <a:pos x="0" y="152"/>
                </a:cxn>
                <a:cxn ang="0">
                  <a:pos x="15" y="175"/>
                </a:cxn>
                <a:cxn ang="0">
                  <a:pos x="34" y="158"/>
                </a:cxn>
                <a:cxn ang="0">
                  <a:pos x="51" y="139"/>
                </a:cxn>
                <a:cxn ang="0">
                  <a:pos x="65" y="120"/>
                </a:cxn>
                <a:cxn ang="0">
                  <a:pos x="78" y="97"/>
                </a:cxn>
                <a:cxn ang="0">
                  <a:pos x="89" y="76"/>
                </a:cxn>
                <a:cxn ang="0">
                  <a:pos x="101" y="55"/>
                </a:cxn>
                <a:cxn ang="0">
                  <a:pos x="112" y="34"/>
                </a:cxn>
                <a:cxn ang="0">
                  <a:pos x="122" y="13"/>
                </a:cxn>
                <a:cxn ang="0">
                  <a:pos x="122" y="15"/>
                </a:cxn>
                <a:cxn ang="0">
                  <a:pos x="99" y="0"/>
                </a:cxn>
              </a:cxnLst>
              <a:rect l="0" t="0" r="r" b="b"/>
              <a:pathLst>
                <a:path w="122" h="175">
                  <a:moveTo>
                    <a:pt x="99" y="0"/>
                  </a:moveTo>
                  <a:lnTo>
                    <a:pt x="99" y="2"/>
                  </a:lnTo>
                  <a:lnTo>
                    <a:pt x="86" y="23"/>
                  </a:lnTo>
                  <a:lnTo>
                    <a:pt x="74" y="43"/>
                  </a:lnTo>
                  <a:lnTo>
                    <a:pt x="63" y="64"/>
                  </a:lnTo>
                  <a:lnTo>
                    <a:pt x="51" y="85"/>
                  </a:lnTo>
                  <a:lnTo>
                    <a:pt x="42" y="104"/>
                  </a:lnTo>
                  <a:lnTo>
                    <a:pt x="29" y="123"/>
                  </a:lnTo>
                  <a:lnTo>
                    <a:pt x="15" y="139"/>
                  </a:lnTo>
                  <a:lnTo>
                    <a:pt x="0" y="152"/>
                  </a:lnTo>
                  <a:lnTo>
                    <a:pt x="15" y="175"/>
                  </a:lnTo>
                  <a:lnTo>
                    <a:pt x="34" y="158"/>
                  </a:lnTo>
                  <a:lnTo>
                    <a:pt x="51" y="139"/>
                  </a:lnTo>
                  <a:lnTo>
                    <a:pt x="65" y="120"/>
                  </a:lnTo>
                  <a:lnTo>
                    <a:pt x="78" y="97"/>
                  </a:lnTo>
                  <a:lnTo>
                    <a:pt x="89" y="76"/>
                  </a:lnTo>
                  <a:lnTo>
                    <a:pt x="101" y="55"/>
                  </a:lnTo>
                  <a:lnTo>
                    <a:pt x="112" y="34"/>
                  </a:lnTo>
                  <a:lnTo>
                    <a:pt x="122" y="13"/>
                  </a:lnTo>
                  <a:lnTo>
                    <a:pt x="122" y="15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8" name="Freeform 18"/>
            <p:cNvSpPr>
              <a:spLocks/>
            </p:cNvSpPr>
            <p:nvPr/>
          </p:nvSpPr>
          <p:spPr bwMode="auto">
            <a:xfrm>
              <a:off x="3209" y="2550"/>
              <a:ext cx="46" cy="69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65" y="2"/>
                </a:cxn>
                <a:cxn ang="0">
                  <a:pos x="57" y="17"/>
                </a:cxn>
                <a:cxn ang="0">
                  <a:pos x="50" y="32"/>
                </a:cxn>
                <a:cxn ang="0">
                  <a:pos x="42" y="47"/>
                </a:cxn>
                <a:cxn ang="0">
                  <a:pos x="34" y="65"/>
                </a:cxn>
                <a:cxn ang="0">
                  <a:pos x="27" y="78"/>
                </a:cxn>
                <a:cxn ang="0">
                  <a:pos x="17" y="93"/>
                </a:cxn>
                <a:cxn ang="0">
                  <a:pos x="10" y="106"/>
                </a:cxn>
                <a:cxn ang="0">
                  <a:pos x="0" y="122"/>
                </a:cxn>
                <a:cxn ang="0">
                  <a:pos x="23" y="137"/>
                </a:cxn>
                <a:cxn ang="0">
                  <a:pos x="32" y="122"/>
                </a:cxn>
                <a:cxn ang="0">
                  <a:pos x="40" y="108"/>
                </a:cxn>
                <a:cxn ang="0">
                  <a:pos x="50" y="93"/>
                </a:cxn>
                <a:cxn ang="0">
                  <a:pos x="61" y="76"/>
                </a:cxn>
                <a:cxn ang="0">
                  <a:pos x="69" y="59"/>
                </a:cxn>
                <a:cxn ang="0">
                  <a:pos x="76" y="44"/>
                </a:cxn>
                <a:cxn ang="0">
                  <a:pos x="84" y="28"/>
                </a:cxn>
                <a:cxn ang="0">
                  <a:pos x="91" y="9"/>
                </a:cxn>
                <a:cxn ang="0">
                  <a:pos x="91" y="11"/>
                </a:cxn>
                <a:cxn ang="0">
                  <a:pos x="65" y="0"/>
                </a:cxn>
              </a:cxnLst>
              <a:rect l="0" t="0" r="r" b="b"/>
              <a:pathLst>
                <a:path w="91" h="137">
                  <a:moveTo>
                    <a:pt x="65" y="0"/>
                  </a:moveTo>
                  <a:lnTo>
                    <a:pt x="65" y="2"/>
                  </a:lnTo>
                  <a:lnTo>
                    <a:pt x="57" y="17"/>
                  </a:lnTo>
                  <a:lnTo>
                    <a:pt x="50" y="32"/>
                  </a:lnTo>
                  <a:lnTo>
                    <a:pt x="42" y="47"/>
                  </a:lnTo>
                  <a:lnTo>
                    <a:pt x="34" y="65"/>
                  </a:lnTo>
                  <a:lnTo>
                    <a:pt x="27" y="78"/>
                  </a:lnTo>
                  <a:lnTo>
                    <a:pt x="17" y="93"/>
                  </a:lnTo>
                  <a:lnTo>
                    <a:pt x="10" y="106"/>
                  </a:lnTo>
                  <a:lnTo>
                    <a:pt x="0" y="122"/>
                  </a:lnTo>
                  <a:lnTo>
                    <a:pt x="23" y="137"/>
                  </a:lnTo>
                  <a:lnTo>
                    <a:pt x="32" y="122"/>
                  </a:lnTo>
                  <a:lnTo>
                    <a:pt x="40" y="108"/>
                  </a:lnTo>
                  <a:lnTo>
                    <a:pt x="50" y="93"/>
                  </a:lnTo>
                  <a:lnTo>
                    <a:pt x="61" y="76"/>
                  </a:lnTo>
                  <a:lnTo>
                    <a:pt x="69" y="59"/>
                  </a:lnTo>
                  <a:lnTo>
                    <a:pt x="76" y="44"/>
                  </a:lnTo>
                  <a:lnTo>
                    <a:pt x="84" y="28"/>
                  </a:lnTo>
                  <a:lnTo>
                    <a:pt x="91" y="9"/>
                  </a:lnTo>
                  <a:lnTo>
                    <a:pt x="91" y="11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9" name="Freeform 19"/>
            <p:cNvSpPr>
              <a:spLocks/>
            </p:cNvSpPr>
            <p:nvPr/>
          </p:nvSpPr>
          <p:spPr bwMode="auto">
            <a:xfrm>
              <a:off x="3242" y="2449"/>
              <a:ext cx="47" cy="107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68" y="0"/>
                </a:cxn>
                <a:cxn ang="0">
                  <a:pos x="57" y="25"/>
                </a:cxn>
                <a:cxn ang="0">
                  <a:pos x="47" y="51"/>
                </a:cxn>
                <a:cxn ang="0">
                  <a:pos x="40" y="76"/>
                </a:cxn>
                <a:cxn ang="0">
                  <a:pos x="32" y="103"/>
                </a:cxn>
                <a:cxn ang="0">
                  <a:pos x="24" y="130"/>
                </a:cxn>
                <a:cxn ang="0">
                  <a:pos x="17" y="156"/>
                </a:cxn>
                <a:cxn ang="0">
                  <a:pos x="9" y="181"/>
                </a:cxn>
                <a:cxn ang="0">
                  <a:pos x="0" y="204"/>
                </a:cxn>
                <a:cxn ang="0">
                  <a:pos x="26" y="215"/>
                </a:cxn>
                <a:cxn ang="0">
                  <a:pos x="36" y="189"/>
                </a:cxn>
                <a:cxn ang="0">
                  <a:pos x="44" y="164"/>
                </a:cxn>
                <a:cxn ang="0">
                  <a:pos x="51" y="137"/>
                </a:cxn>
                <a:cxn ang="0">
                  <a:pos x="59" y="111"/>
                </a:cxn>
                <a:cxn ang="0">
                  <a:pos x="66" y="84"/>
                </a:cxn>
                <a:cxn ang="0">
                  <a:pos x="74" y="59"/>
                </a:cxn>
                <a:cxn ang="0">
                  <a:pos x="84" y="36"/>
                </a:cxn>
                <a:cxn ang="0">
                  <a:pos x="95" y="12"/>
                </a:cxn>
                <a:cxn ang="0">
                  <a:pos x="95" y="12"/>
                </a:cxn>
                <a:cxn ang="0">
                  <a:pos x="68" y="0"/>
                </a:cxn>
              </a:cxnLst>
              <a:rect l="0" t="0" r="r" b="b"/>
              <a:pathLst>
                <a:path w="95" h="215">
                  <a:moveTo>
                    <a:pt x="68" y="0"/>
                  </a:moveTo>
                  <a:lnTo>
                    <a:pt x="68" y="0"/>
                  </a:lnTo>
                  <a:lnTo>
                    <a:pt x="57" y="25"/>
                  </a:lnTo>
                  <a:lnTo>
                    <a:pt x="47" y="51"/>
                  </a:lnTo>
                  <a:lnTo>
                    <a:pt x="40" y="76"/>
                  </a:lnTo>
                  <a:lnTo>
                    <a:pt x="32" y="103"/>
                  </a:lnTo>
                  <a:lnTo>
                    <a:pt x="24" y="130"/>
                  </a:lnTo>
                  <a:lnTo>
                    <a:pt x="17" y="156"/>
                  </a:lnTo>
                  <a:lnTo>
                    <a:pt x="9" y="181"/>
                  </a:lnTo>
                  <a:lnTo>
                    <a:pt x="0" y="204"/>
                  </a:lnTo>
                  <a:lnTo>
                    <a:pt x="26" y="215"/>
                  </a:lnTo>
                  <a:lnTo>
                    <a:pt x="36" y="189"/>
                  </a:lnTo>
                  <a:lnTo>
                    <a:pt x="44" y="164"/>
                  </a:lnTo>
                  <a:lnTo>
                    <a:pt x="51" y="137"/>
                  </a:lnTo>
                  <a:lnTo>
                    <a:pt x="59" y="111"/>
                  </a:lnTo>
                  <a:lnTo>
                    <a:pt x="66" y="84"/>
                  </a:lnTo>
                  <a:lnTo>
                    <a:pt x="74" y="59"/>
                  </a:lnTo>
                  <a:lnTo>
                    <a:pt x="84" y="36"/>
                  </a:lnTo>
                  <a:lnTo>
                    <a:pt x="95" y="12"/>
                  </a:lnTo>
                  <a:lnTo>
                    <a:pt x="95" y="1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0" name="Freeform 20"/>
            <p:cNvSpPr>
              <a:spLocks/>
            </p:cNvSpPr>
            <p:nvPr/>
          </p:nvSpPr>
          <p:spPr bwMode="auto">
            <a:xfrm>
              <a:off x="3276" y="2407"/>
              <a:ext cx="51" cy="47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90" y="0"/>
                </a:cxn>
                <a:cxn ang="0">
                  <a:pos x="75" y="10"/>
                </a:cxn>
                <a:cxn ang="0">
                  <a:pos x="63" y="17"/>
                </a:cxn>
                <a:cxn ang="0">
                  <a:pos x="52" y="25"/>
                </a:cxn>
                <a:cxn ang="0">
                  <a:pos x="38" y="36"/>
                </a:cxn>
                <a:cxn ang="0">
                  <a:pos x="27" y="48"/>
                </a:cxn>
                <a:cxn ang="0">
                  <a:pos x="17" y="57"/>
                </a:cxn>
                <a:cxn ang="0">
                  <a:pos x="8" y="71"/>
                </a:cxn>
                <a:cxn ang="0">
                  <a:pos x="0" y="84"/>
                </a:cxn>
                <a:cxn ang="0">
                  <a:pos x="27" y="96"/>
                </a:cxn>
                <a:cxn ang="0">
                  <a:pos x="31" y="86"/>
                </a:cxn>
                <a:cxn ang="0">
                  <a:pos x="40" y="76"/>
                </a:cxn>
                <a:cxn ang="0">
                  <a:pos x="46" y="67"/>
                </a:cxn>
                <a:cxn ang="0">
                  <a:pos x="57" y="56"/>
                </a:cxn>
                <a:cxn ang="0">
                  <a:pos x="67" y="48"/>
                </a:cxn>
                <a:cxn ang="0">
                  <a:pos x="78" y="40"/>
                </a:cxn>
                <a:cxn ang="0">
                  <a:pos x="90" y="33"/>
                </a:cxn>
                <a:cxn ang="0">
                  <a:pos x="101" y="27"/>
                </a:cxn>
                <a:cxn ang="0">
                  <a:pos x="101" y="27"/>
                </a:cxn>
                <a:cxn ang="0">
                  <a:pos x="90" y="0"/>
                </a:cxn>
              </a:cxnLst>
              <a:rect l="0" t="0" r="r" b="b"/>
              <a:pathLst>
                <a:path w="101" h="96">
                  <a:moveTo>
                    <a:pt x="90" y="0"/>
                  </a:moveTo>
                  <a:lnTo>
                    <a:pt x="90" y="0"/>
                  </a:lnTo>
                  <a:lnTo>
                    <a:pt x="75" y="10"/>
                  </a:lnTo>
                  <a:lnTo>
                    <a:pt x="63" y="17"/>
                  </a:lnTo>
                  <a:lnTo>
                    <a:pt x="52" y="25"/>
                  </a:lnTo>
                  <a:lnTo>
                    <a:pt x="38" y="36"/>
                  </a:lnTo>
                  <a:lnTo>
                    <a:pt x="27" y="48"/>
                  </a:lnTo>
                  <a:lnTo>
                    <a:pt x="17" y="57"/>
                  </a:lnTo>
                  <a:lnTo>
                    <a:pt x="8" y="71"/>
                  </a:lnTo>
                  <a:lnTo>
                    <a:pt x="0" y="84"/>
                  </a:lnTo>
                  <a:lnTo>
                    <a:pt x="27" y="96"/>
                  </a:lnTo>
                  <a:lnTo>
                    <a:pt x="31" y="86"/>
                  </a:lnTo>
                  <a:lnTo>
                    <a:pt x="40" y="76"/>
                  </a:lnTo>
                  <a:lnTo>
                    <a:pt x="46" y="67"/>
                  </a:lnTo>
                  <a:lnTo>
                    <a:pt x="57" y="56"/>
                  </a:lnTo>
                  <a:lnTo>
                    <a:pt x="67" y="48"/>
                  </a:lnTo>
                  <a:lnTo>
                    <a:pt x="78" y="40"/>
                  </a:lnTo>
                  <a:lnTo>
                    <a:pt x="90" y="33"/>
                  </a:lnTo>
                  <a:lnTo>
                    <a:pt x="101" y="27"/>
                  </a:lnTo>
                  <a:lnTo>
                    <a:pt x="101" y="2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1" name="Freeform 21"/>
            <p:cNvSpPr>
              <a:spLocks/>
            </p:cNvSpPr>
            <p:nvPr/>
          </p:nvSpPr>
          <p:spPr bwMode="auto">
            <a:xfrm>
              <a:off x="3321" y="2388"/>
              <a:ext cx="78" cy="32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141" y="0"/>
                </a:cxn>
                <a:cxn ang="0">
                  <a:pos x="127" y="6"/>
                </a:cxn>
                <a:cxn ang="0">
                  <a:pos x="110" y="12"/>
                </a:cxn>
                <a:cxn ang="0">
                  <a:pos x="93" y="15"/>
                </a:cxn>
                <a:cxn ang="0">
                  <a:pos x="76" y="19"/>
                </a:cxn>
                <a:cxn ang="0">
                  <a:pos x="57" y="23"/>
                </a:cxn>
                <a:cxn ang="0">
                  <a:pos x="38" y="25"/>
                </a:cxn>
                <a:cxn ang="0">
                  <a:pos x="19" y="31"/>
                </a:cxn>
                <a:cxn ang="0">
                  <a:pos x="0" y="38"/>
                </a:cxn>
                <a:cxn ang="0">
                  <a:pos x="11" y="65"/>
                </a:cxn>
                <a:cxn ang="0">
                  <a:pos x="26" y="57"/>
                </a:cxn>
                <a:cxn ang="0">
                  <a:pos x="42" y="52"/>
                </a:cxn>
                <a:cxn ang="0">
                  <a:pos x="61" y="50"/>
                </a:cxn>
                <a:cxn ang="0">
                  <a:pos x="80" y="46"/>
                </a:cxn>
                <a:cxn ang="0">
                  <a:pos x="97" y="42"/>
                </a:cxn>
                <a:cxn ang="0">
                  <a:pos x="118" y="38"/>
                </a:cxn>
                <a:cxn ang="0">
                  <a:pos x="135" y="33"/>
                </a:cxn>
                <a:cxn ang="0">
                  <a:pos x="156" y="23"/>
                </a:cxn>
                <a:cxn ang="0">
                  <a:pos x="156" y="23"/>
                </a:cxn>
                <a:cxn ang="0">
                  <a:pos x="141" y="0"/>
                </a:cxn>
              </a:cxnLst>
              <a:rect l="0" t="0" r="r" b="b"/>
              <a:pathLst>
                <a:path w="156" h="65">
                  <a:moveTo>
                    <a:pt x="141" y="0"/>
                  </a:moveTo>
                  <a:lnTo>
                    <a:pt x="141" y="0"/>
                  </a:lnTo>
                  <a:lnTo>
                    <a:pt x="127" y="6"/>
                  </a:lnTo>
                  <a:lnTo>
                    <a:pt x="110" y="12"/>
                  </a:lnTo>
                  <a:lnTo>
                    <a:pt x="93" y="15"/>
                  </a:lnTo>
                  <a:lnTo>
                    <a:pt x="76" y="19"/>
                  </a:lnTo>
                  <a:lnTo>
                    <a:pt x="57" y="23"/>
                  </a:lnTo>
                  <a:lnTo>
                    <a:pt x="38" y="25"/>
                  </a:lnTo>
                  <a:lnTo>
                    <a:pt x="19" y="31"/>
                  </a:lnTo>
                  <a:lnTo>
                    <a:pt x="0" y="38"/>
                  </a:lnTo>
                  <a:lnTo>
                    <a:pt x="11" y="65"/>
                  </a:lnTo>
                  <a:lnTo>
                    <a:pt x="26" y="57"/>
                  </a:lnTo>
                  <a:lnTo>
                    <a:pt x="42" y="52"/>
                  </a:lnTo>
                  <a:lnTo>
                    <a:pt x="61" y="50"/>
                  </a:lnTo>
                  <a:lnTo>
                    <a:pt x="80" y="46"/>
                  </a:lnTo>
                  <a:lnTo>
                    <a:pt x="97" y="42"/>
                  </a:lnTo>
                  <a:lnTo>
                    <a:pt x="118" y="38"/>
                  </a:lnTo>
                  <a:lnTo>
                    <a:pt x="135" y="33"/>
                  </a:lnTo>
                  <a:lnTo>
                    <a:pt x="156" y="23"/>
                  </a:lnTo>
                  <a:lnTo>
                    <a:pt x="156" y="23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2" name="Freeform 22"/>
            <p:cNvSpPr>
              <a:spLocks/>
            </p:cNvSpPr>
            <p:nvPr/>
          </p:nvSpPr>
          <p:spPr bwMode="auto">
            <a:xfrm>
              <a:off x="3391" y="2280"/>
              <a:ext cx="147" cy="119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72" y="2"/>
                </a:cxn>
                <a:cxn ang="0">
                  <a:pos x="236" y="29"/>
                </a:cxn>
                <a:cxn ang="0">
                  <a:pos x="203" y="57"/>
                </a:cxn>
                <a:cxn ang="0">
                  <a:pos x="169" y="86"/>
                </a:cxn>
                <a:cxn ang="0">
                  <a:pos x="137" y="114"/>
                </a:cxn>
                <a:cxn ang="0">
                  <a:pos x="104" y="141"/>
                </a:cxn>
                <a:cxn ang="0">
                  <a:pos x="70" y="168"/>
                </a:cxn>
                <a:cxn ang="0">
                  <a:pos x="36" y="192"/>
                </a:cxn>
                <a:cxn ang="0">
                  <a:pos x="0" y="215"/>
                </a:cxn>
                <a:cxn ang="0">
                  <a:pos x="15" y="238"/>
                </a:cxn>
                <a:cxn ang="0">
                  <a:pos x="51" y="215"/>
                </a:cxn>
                <a:cxn ang="0">
                  <a:pos x="85" y="190"/>
                </a:cxn>
                <a:cxn ang="0">
                  <a:pos x="120" y="164"/>
                </a:cxn>
                <a:cxn ang="0">
                  <a:pos x="156" y="137"/>
                </a:cxn>
                <a:cxn ang="0">
                  <a:pos x="188" y="109"/>
                </a:cxn>
                <a:cxn ang="0">
                  <a:pos x="222" y="80"/>
                </a:cxn>
                <a:cxn ang="0">
                  <a:pos x="255" y="51"/>
                </a:cxn>
                <a:cxn ang="0">
                  <a:pos x="287" y="25"/>
                </a:cxn>
                <a:cxn ang="0">
                  <a:pos x="278" y="27"/>
                </a:cxn>
                <a:cxn ang="0">
                  <a:pos x="287" y="25"/>
                </a:cxn>
                <a:cxn ang="0">
                  <a:pos x="293" y="15"/>
                </a:cxn>
                <a:cxn ang="0">
                  <a:pos x="291" y="6"/>
                </a:cxn>
                <a:cxn ang="0">
                  <a:pos x="283" y="0"/>
                </a:cxn>
                <a:cxn ang="0">
                  <a:pos x="272" y="2"/>
                </a:cxn>
                <a:cxn ang="0">
                  <a:pos x="281" y="0"/>
                </a:cxn>
              </a:cxnLst>
              <a:rect l="0" t="0" r="r" b="b"/>
              <a:pathLst>
                <a:path w="293" h="238">
                  <a:moveTo>
                    <a:pt x="281" y="0"/>
                  </a:moveTo>
                  <a:lnTo>
                    <a:pt x="272" y="2"/>
                  </a:lnTo>
                  <a:lnTo>
                    <a:pt x="236" y="29"/>
                  </a:lnTo>
                  <a:lnTo>
                    <a:pt x="203" y="57"/>
                  </a:lnTo>
                  <a:lnTo>
                    <a:pt x="169" y="86"/>
                  </a:lnTo>
                  <a:lnTo>
                    <a:pt x="137" y="114"/>
                  </a:lnTo>
                  <a:lnTo>
                    <a:pt x="104" y="141"/>
                  </a:lnTo>
                  <a:lnTo>
                    <a:pt x="70" y="168"/>
                  </a:lnTo>
                  <a:lnTo>
                    <a:pt x="36" y="192"/>
                  </a:lnTo>
                  <a:lnTo>
                    <a:pt x="0" y="215"/>
                  </a:lnTo>
                  <a:lnTo>
                    <a:pt x="15" y="238"/>
                  </a:lnTo>
                  <a:lnTo>
                    <a:pt x="51" y="215"/>
                  </a:lnTo>
                  <a:lnTo>
                    <a:pt x="85" y="190"/>
                  </a:lnTo>
                  <a:lnTo>
                    <a:pt x="120" y="164"/>
                  </a:lnTo>
                  <a:lnTo>
                    <a:pt x="156" y="137"/>
                  </a:lnTo>
                  <a:lnTo>
                    <a:pt x="188" y="109"/>
                  </a:lnTo>
                  <a:lnTo>
                    <a:pt x="222" y="80"/>
                  </a:lnTo>
                  <a:lnTo>
                    <a:pt x="255" y="51"/>
                  </a:lnTo>
                  <a:lnTo>
                    <a:pt x="287" y="25"/>
                  </a:lnTo>
                  <a:lnTo>
                    <a:pt x="278" y="27"/>
                  </a:lnTo>
                  <a:lnTo>
                    <a:pt x="287" y="25"/>
                  </a:lnTo>
                  <a:lnTo>
                    <a:pt x="293" y="15"/>
                  </a:lnTo>
                  <a:lnTo>
                    <a:pt x="291" y="6"/>
                  </a:lnTo>
                  <a:lnTo>
                    <a:pt x="283" y="0"/>
                  </a:lnTo>
                  <a:lnTo>
                    <a:pt x="272" y="2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3" name="Freeform 23"/>
            <p:cNvSpPr>
              <a:spLocks/>
            </p:cNvSpPr>
            <p:nvPr/>
          </p:nvSpPr>
          <p:spPr bwMode="auto">
            <a:xfrm>
              <a:off x="3530" y="2280"/>
              <a:ext cx="1610" cy="417"/>
            </a:xfrm>
            <a:custGeom>
              <a:avLst/>
              <a:gdLst/>
              <a:ahLst/>
              <a:cxnLst>
                <a:cxn ang="0">
                  <a:pos x="3206" y="807"/>
                </a:cxn>
                <a:cxn ang="0">
                  <a:pos x="3006" y="758"/>
                </a:cxn>
                <a:cxn ang="0">
                  <a:pos x="2806" y="706"/>
                </a:cxn>
                <a:cxn ang="0">
                  <a:pos x="2604" y="657"/>
                </a:cxn>
                <a:cxn ang="0">
                  <a:pos x="2405" y="606"/>
                </a:cxn>
                <a:cxn ang="0">
                  <a:pos x="2205" y="556"/>
                </a:cxn>
                <a:cxn ang="0">
                  <a:pos x="2005" y="505"/>
                </a:cxn>
                <a:cxn ang="0">
                  <a:pos x="1805" y="455"/>
                </a:cxn>
                <a:cxn ang="0">
                  <a:pos x="1605" y="404"/>
                </a:cxn>
                <a:cxn ang="0">
                  <a:pos x="1403" y="354"/>
                </a:cxn>
                <a:cxn ang="0">
                  <a:pos x="1203" y="303"/>
                </a:cxn>
                <a:cxn ang="0">
                  <a:pos x="1003" y="253"/>
                </a:cxn>
                <a:cxn ang="0">
                  <a:pos x="803" y="202"/>
                </a:cxn>
                <a:cxn ang="0">
                  <a:pos x="603" y="152"/>
                </a:cxn>
                <a:cxn ang="0">
                  <a:pos x="403" y="101"/>
                </a:cxn>
                <a:cxn ang="0">
                  <a:pos x="203" y="51"/>
                </a:cxn>
                <a:cxn ang="0">
                  <a:pos x="3" y="0"/>
                </a:cxn>
                <a:cxn ang="0">
                  <a:pos x="101" y="51"/>
                </a:cxn>
                <a:cxn ang="0">
                  <a:pos x="301" y="103"/>
                </a:cxn>
                <a:cxn ang="0">
                  <a:pos x="500" y="152"/>
                </a:cxn>
                <a:cxn ang="0">
                  <a:pos x="700" y="204"/>
                </a:cxn>
                <a:cxn ang="0">
                  <a:pos x="900" y="255"/>
                </a:cxn>
                <a:cxn ang="0">
                  <a:pos x="1100" y="305"/>
                </a:cxn>
                <a:cxn ang="0">
                  <a:pos x="1300" y="356"/>
                </a:cxn>
                <a:cxn ang="0">
                  <a:pos x="1500" y="406"/>
                </a:cxn>
                <a:cxn ang="0">
                  <a:pos x="1700" y="457"/>
                </a:cxn>
                <a:cxn ang="0">
                  <a:pos x="1900" y="507"/>
                </a:cxn>
                <a:cxn ang="0">
                  <a:pos x="2102" y="558"/>
                </a:cxn>
                <a:cxn ang="0">
                  <a:pos x="2302" y="607"/>
                </a:cxn>
                <a:cxn ang="0">
                  <a:pos x="2502" y="657"/>
                </a:cxn>
                <a:cxn ang="0">
                  <a:pos x="2702" y="708"/>
                </a:cxn>
                <a:cxn ang="0">
                  <a:pos x="2901" y="758"/>
                </a:cxn>
                <a:cxn ang="0">
                  <a:pos x="3101" y="809"/>
                </a:cxn>
                <a:cxn ang="0">
                  <a:pos x="3189" y="821"/>
                </a:cxn>
                <a:cxn ang="0">
                  <a:pos x="3212" y="830"/>
                </a:cxn>
                <a:cxn ang="0">
                  <a:pos x="3216" y="813"/>
                </a:cxn>
                <a:cxn ang="0">
                  <a:pos x="3219" y="821"/>
                </a:cxn>
              </a:cxnLst>
              <a:rect l="0" t="0" r="r" b="b"/>
              <a:pathLst>
                <a:path w="3219" h="834">
                  <a:moveTo>
                    <a:pt x="3219" y="821"/>
                  </a:moveTo>
                  <a:lnTo>
                    <a:pt x="3206" y="807"/>
                  </a:lnTo>
                  <a:lnTo>
                    <a:pt x="3105" y="783"/>
                  </a:lnTo>
                  <a:lnTo>
                    <a:pt x="3006" y="758"/>
                  </a:lnTo>
                  <a:lnTo>
                    <a:pt x="2905" y="731"/>
                  </a:lnTo>
                  <a:lnTo>
                    <a:pt x="2806" y="706"/>
                  </a:lnTo>
                  <a:lnTo>
                    <a:pt x="2705" y="682"/>
                  </a:lnTo>
                  <a:lnTo>
                    <a:pt x="2604" y="657"/>
                  </a:lnTo>
                  <a:lnTo>
                    <a:pt x="2505" y="630"/>
                  </a:lnTo>
                  <a:lnTo>
                    <a:pt x="2405" y="606"/>
                  </a:lnTo>
                  <a:lnTo>
                    <a:pt x="2305" y="581"/>
                  </a:lnTo>
                  <a:lnTo>
                    <a:pt x="2205" y="556"/>
                  </a:lnTo>
                  <a:lnTo>
                    <a:pt x="2106" y="531"/>
                  </a:lnTo>
                  <a:lnTo>
                    <a:pt x="2005" y="505"/>
                  </a:lnTo>
                  <a:lnTo>
                    <a:pt x="1904" y="480"/>
                  </a:lnTo>
                  <a:lnTo>
                    <a:pt x="1805" y="455"/>
                  </a:lnTo>
                  <a:lnTo>
                    <a:pt x="1704" y="430"/>
                  </a:lnTo>
                  <a:lnTo>
                    <a:pt x="1605" y="404"/>
                  </a:lnTo>
                  <a:lnTo>
                    <a:pt x="1504" y="379"/>
                  </a:lnTo>
                  <a:lnTo>
                    <a:pt x="1403" y="354"/>
                  </a:lnTo>
                  <a:lnTo>
                    <a:pt x="1304" y="329"/>
                  </a:lnTo>
                  <a:lnTo>
                    <a:pt x="1203" y="303"/>
                  </a:lnTo>
                  <a:lnTo>
                    <a:pt x="1104" y="278"/>
                  </a:lnTo>
                  <a:lnTo>
                    <a:pt x="1003" y="253"/>
                  </a:lnTo>
                  <a:lnTo>
                    <a:pt x="904" y="229"/>
                  </a:lnTo>
                  <a:lnTo>
                    <a:pt x="803" y="202"/>
                  </a:lnTo>
                  <a:lnTo>
                    <a:pt x="704" y="177"/>
                  </a:lnTo>
                  <a:lnTo>
                    <a:pt x="603" y="152"/>
                  </a:lnTo>
                  <a:lnTo>
                    <a:pt x="504" y="126"/>
                  </a:lnTo>
                  <a:lnTo>
                    <a:pt x="403" y="101"/>
                  </a:lnTo>
                  <a:lnTo>
                    <a:pt x="304" y="76"/>
                  </a:lnTo>
                  <a:lnTo>
                    <a:pt x="203" y="51"/>
                  </a:lnTo>
                  <a:lnTo>
                    <a:pt x="104" y="25"/>
                  </a:lnTo>
                  <a:lnTo>
                    <a:pt x="3" y="0"/>
                  </a:lnTo>
                  <a:lnTo>
                    <a:pt x="0" y="27"/>
                  </a:lnTo>
                  <a:lnTo>
                    <a:pt x="101" y="51"/>
                  </a:lnTo>
                  <a:lnTo>
                    <a:pt x="200" y="78"/>
                  </a:lnTo>
                  <a:lnTo>
                    <a:pt x="301" y="103"/>
                  </a:lnTo>
                  <a:lnTo>
                    <a:pt x="400" y="128"/>
                  </a:lnTo>
                  <a:lnTo>
                    <a:pt x="500" y="152"/>
                  </a:lnTo>
                  <a:lnTo>
                    <a:pt x="599" y="179"/>
                  </a:lnTo>
                  <a:lnTo>
                    <a:pt x="700" y="204"/>
                  </a:lnTo>
                  <a:lnTo>
                    <a:pt x="799" y="229"/>
                  </a:lnTo>
                  <a:lnTo>
                    <a:pt x="900" y="255"/>
                  </a:lnTo>
                  <a:lnTo>
                    <a:pt x="999" y="280"/>
                  </a:lnTo>
                  <a:lnTo>
                    <a:pt x="1100" y="305"/>
                  </a:lnTo>
                  <a:lnTo>
                    <a:pt x="1199" y="329"/>
                  </a:lnTo>
                  <a:lnTo>
                    <a:pt x="1300" y="356"/>
                  </a:lnTo>
                  <a:lnTo>
                    <a:pt x="1399" y="381"/>
                  </a:lnTo>
                  <a:lnTo>
                    <a:pt x="1500" y="406"/>
                  </a:lnTo>
                  <a:lnTo>
                    <a:pt x="1601" y="430"/>
                  </a:lnTo>
                  <a:lnTo>
                    <a:pt x="1700" y="457"/>
                  </a:lnTo>
                  <a:lnTo>
                    <a:pt x="1801" y="482"/>
                  </a:lnTo>
                  <a:lnTo>
                    <a:pt x="1900" y="507"/>
                  </a:lnTo>
                  <a:lnTo>
                    <a:pt x="2001" y="531"/>
                  </a:lnTo>
                  <a:lnTo>
                    <a:pt x="2102" y="558"/>
                  </a:lnTo>
                  <a:lnTo>
                    <a:pt x="2201" y="583"/>
                  </a:lnTo>
                  <a:lnTo>
                    <a:pt x="2302" y="607"/>
                  </a:lnTo>
                  <a:lnTo>
                    <a:pt x="2401" y="632"/>
                  </a:lnTo>
                  <a:lnTo>
                    <a:pt x="2502" y="657"/>
                  </a:lnTo>
                  <a:lnTo>
                    <a:pt x="2601" y="684"/>
                  </a:lnTo>
                  <a:lnTo>
                    <a:pt x="2702" y="708"/>
                  </a:lnTo>
                  <a:lnTo>
                    <a:pt x="2802" y="733"/>
                  </a:lnTo>
                  <a:lnTo>
                    <a:pt x="2901" y="758"/>
                  </a:lnTo>
                  <a:lnTo>
                    <a:pt x="3002" y="785"/>
                  </a:lnTo>
                  <a:lnTo>
                    <a:pt x="3101" y="809"/>
                  </a:lnTo>
                  <a:lnTo>
                    <a:pt x="3202" y="834"/>
                  </a:lnTo>
                  <a:lnTo>
                    <a:pt x="3189" y="821"/>
                  </a:lnTo>
                  <a:lnTo>
                    <a:pt x="3202" y="834"/>
                  </a:lnTo>
                  <a:lnTo>
                    <a:pt x="3212" y="830"/>
                  </a:lnTo>
                  <a:lnTo>
                    <a:pt x="3218" y="823"/>
                  </a:lnTo>
                  <a:lnTo>
                    <a:pt x="3216" y="813"/>
                  </a:lnTo>
                  <a:lnTo>
                    <a:pt x="3206" y="807"/>
                  </a:lnTo>
                  <a:lnTo>
                    <a:pt x="3219" y="8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4" name="Freeform 24"/>
            <p:cNvSpPr>
              <a:spLocks/>
            </p:cNvSpPr>
            <p:nvPr/>
          </p:nvSpPr>
          <p:spPr bwMode="auto">
            <a:xfrm>
              <a:off x="5125" y="2690"/>
              <a:ext cx="15" cy="119"/>
            </a:xfrm>
            <a:custGeom>
              <a:avLst/>
              <a:gdLst/>
              <a:ahLst/>
              <a:cxnLst>
                <a:cxn ang="0">
                  <a:pos x="30" y="238"/>
                </a:cxn>
                <a:cxn ang="0">
                  <a:pos x="30" y="238"/>
                </a:cxn>
                <a:cxn ang="0">
                  <a:pos x="30" y="179"/>
                </a:cxn>
                <a:cxn ang="0">
                  <a:pos x="30" y="120"/>
                </a:cxn>
                <a:cxn ang="0">
                  <a:pos x="30" y="59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59"/>
                </a:cxn>
                <a:cxn ang="0">
                  <a:pos x="0" y="120"/>
                </a:cxn>
                <a:cxn ang="0">
                  <a:pos x="0" y="179"/>
                </a:cxn>
                <a:cxn ang="0">
                  <a:pos x="0" y="238"/>
                </a:cxn>
                <a:cxn ang="0">
                  <a:pos x="0" y="238"/>
                </a:cxn>
                <a:cxn ang="0">
                  <a:pos x="30" y="238"/>
                </a:cxn>
              </a:cxnLst>
              <a:rect l="0" t="0" r="r" b="b"/>
              <a:pathLst>
                <a:path w="30" h="238">
                  <a:moveTo>
                    <a:pt x="30" y="238"/>
                  </a:moveTo>
                  <a:lnTo>
                    <a:pt x="30" y="238"/>
                  </a:lnTo>
                  <a:lnTo>
                    <a:pt x="30" y="179"/>
                  </a:lnTo>
                  <a:lnTo>
                    <a:pt x="30" y="120"/>
                  </a:lnTo>
                  <a:lnTo>
                    <a:pt x="30" y="59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59"/>
                  </a:lnTo>
                  <a:lnTo>
                    <a:pt x="0" y="120"/>
                  </a:lnTo>
                  <a:lnTo>
                    <a:pt x="0" y="179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30" y="2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5" name="Freeform 25"/>
            <p:cNvSpPr>
              <a:spLocks/>
            </p:cNvSpPr>
            <p:nvPr/>
          </p:nvSpPr>
          <p:spPr bwMode="auto">
            <a:xfrm>
              <a:off x="5125" y="2809"/>
              <a:ext cx="17" cy="91"/>
            </a:xfrm>
            <a:custGeom>
              <a:avLst/>
              <a:gdLst/>
              <a:ahLst/>
              <a:cxnLst>
                <a:cxn ang="0">
                  <a:pos x="29" y="181"/>
                </a:cxn>
                <a:cxn ang="0">
                  <a:pos x="29" y="181"/>
                </a:cxn>
                <a:cxn ang="0">
                  <a:pos x="34" y="135"/>
                </a:cxn>
                <a:cxn ang="0">
                  <a:pos x="32" y="91"/>
                </a:cxn>
                <a:cxn ang="0">
                  <a:pos x="30" y="45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4" y="45"/>
                </a:cxn>
                <a:cxn ang="0">
                  <a:pos x="6" y="91"/>
                </a:cxn>
                <a:cxn ang="0">
                  <a:pos x="8" y="135"/>
                </a:cxn>
                <a:cxn ang="0">
                  <a:pos x="2" y="177"/>
                </a:cxn>
                <a:cxn ang="0">
                  <a:pos x="2" y="177"/>
                </a:cxn>
                <a:cxn ang="0">
                  <a:pos x="29" y="181"/>
                </a:cxn>
              </a:cxnLst>
              <a:rect l="0" t="0" r="r" b="b"/>
              <a:pathLst>
                <a:path w="34" h="181">
                  <a:moveTo>
                    <a:pt x="29" y="181"/>
                  </a:moveTo>
                  <a:lnTo>
                    <a:pt x="29" y="181"/>
                  </a:lnTo>
                  <a:lnTo>
                    <a:pt x="34" y="135"/>
                  </a:lnTo>
                  <a:lnTo>
                    <a:pt x="32" y="91"/>
                  </a:lnTo>
                  <a:lnTo>
                    <a:pt x="30" y="45"/>
                  </a:lnTo>
                  <a:lnTo>
                    <a:pt x="30" y="0"/>
                  </a:lnTo>
                  <a:lnTo>
                    <a:pt x="0" y="0"/>
                  </a:lnTo>
                  <a:lnTo>
                    <a:pt x="4" y="45"/>
                  </a:lnTo>
                  <a:lnTo>
                    <a:pt x="6" y="91"/>
                  </a:lnTo>
                  <a:lnTo>
                    <a:pt x="8" y="135"/>
                  </a:lnTo>
                  <a:lnTo>
                    <a:pt x="2" y="177"/>
                  </a:lnTo>
                  <a:lnTo>
                    <a:pt x="2" y="177"/>
                  </a:lnTo>
                  <a:lnTo>
                    <a:pt x="29" y="1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6" name="Freeform 26"/>
            <p:cNvSpPr>
              <a:spLocks/>
            </p:cNvSpPr>
            <p:nvPr/>
          </p:nvSpPr>
          <p:spPr bwMode="auto">
            <a:xfrm>
              <a:off x="5098" y="2898"/>
              <a:ext cx="41" cy="38"/>
            </a:xfrm>
            <a:custGeom>
              <a:avLst/>
              <a:gdLst/>
              <a:ahLst/>
              <a:cxnLst>
                <a:cxn ang="0">
                  <a:pos x="26" y="76"/>
                </a:cxn>
                <a:cxn ang="0">
                  <a:pos x="26" y="76"/>
                </a:cxn>
                <a:cxn ang="0">
                  <a:pos x="28" y="70"/>
                </a:cxn>
                <a:cxn ang="0">
                  <a:pos x="32" y="64"/>
                </a:cxn>
                <a:cxn ang="0">
                  <a:pos x="38" y="57"/>
                </a:cxn>
                <a:cxn ang="0">
                  <a:pos x="47" y="47"/>
                </a:cxn>
                <a:cxn ang="0">
                  <a:pos x="57" y="40"/>
                </a:cxn>
                <a:cxn ang="0">
                  <a:pos x="66" y="30"/>
                </a:cxn>
                <a:cxn ang="0">
                  <a:pos x="76" y="19"/>
                </a:cxn>
                <a:cxn ang="0">
                  <a:pos x="82" y="4"/>
                </a:cxn>
                <a:cxn ang="0">
                  <a:pos x="55" y="0"/>
                </a:cxn>
                <a:cxn ang="0">
                  <a:pos x="53" y="4"/>
                </a:cxn>
                <a:cxn ang="0">
                  <a:pos x="47" y="11"/>
                </a:cxn>
                <a:cxn ang="0">
                  <a:pos x="38" y="21"/>
                </a:cxn>
                <a:cxn ang="0">
                  <a:pos x="28" y="28"/>
                </a:cxn>
                <a:cxn ang="0">
                  <a:pos x="19" y="38"/>
                </a:cxn>
                <a:cxn ang="0">
                  <a:pos x="9" y="49"/>
                </a:cxn>
                <a:cxn ang="0">
                  <a:pos x="2" y="63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26" y="76"/>
                </a:cxn>
              </a:cxnLst>
              <a:rect l="0" t="0" r="r" b="b"/>
              <a:pathLst>
                <a:path w="82" h="76">
                  <a:moveTo>
                    <a:pt x="26" y="76"/>
                  </a:moveTo>
                  <a:lnTo>
                    <a:pt x="26" y="76"/>
                  </a:lnTo>
                  <a:lnTo>
                    <a:pt x="28" y="70"/>
                  </a:lnTo>
                  <a:lnTo>
                    <a:pt x="32" y="64"/>
                  </a:lnTo>
                  <a:lnTo>
                    <a:pt x="38" y="57"/>
                  </a:lnTo>
                  <a:lnTo>
                    <a:pt x="47" y="47"/>
                  </a:lnTo>
                  <a:lnTo>
                    <a:pt x="57" y="40"/>
                  </a:lnTo>
                  <a:lnTo>
                    <a:pt x="66" y="30"/>
                  </a:lnTo>
                  <a:lnTo>
                    <a:pt x="76" y="19"/>
                  </a:lnTo>
                  <a:lnTo>
                    <a:pt x="82" y="4"/>
                  </a:lnTo>
                  <a:lnTo>
                    <a:pt x="55" y="0"/>
                  </a:lnTo>
                  <a:lnTo>
                    <a:pt x="53" y="4"/>
                  </a:lnTo>
                  <a:lnTo>
                    <a:pt x="47" y="11"/>
                  </a:lnTo>
                  <a:lnTo>
                    <a:pt x="38" y="21"/>
                  </a:lnTo>
                  <a:lnTo>
                    <a:pt x="28" y="28"/>
                  </a:lnTo>
                  <a:lnTo>
                    <a:pt x="19" y="38"/>
                  </a:lnTo>
                  <a:lnTo>
                    <a:pt x="9" y="49"/>
                  </a:lnTo>
                  <a:lnTo>
                    <a:pt x="2" y="63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6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7" name="Freeform 27"/>
            <p:cNvSpPr>
              <a:spLocks/>
            </p:cNvSpPr>
            <p:nvPr/>
          </p:nvSpPr>
          <p:spPr bwMode="auto">
            <a:xfrm>
              <a:off x="5098" y="2936"/>
              <a:ext cx="45" cy="39"/>
            </a:xfrm>
            <a:custGeom>
              <a:avLst/>
              <a:gdLst/>
              <a:ahLst/>
              <a:cxnLst>
                <a:cxn ang="0">
                  <a:pos x="89" y="74"/>
                </a:cxn>
                <a:cxn ang="0">
                  <a:pos x="89" y="74"/>
                </a:cxn>
                <a:cxn ang="0">
                  <a:pos x="85" y="59"/>
                </a:cxn>
                <a:cxn ang="0">
                  <a:pos x="74" y="46"/>
                </a:cxn>
                <a:cxn ang="0">
                  <a:pos x="64" y="36"/>
                </a:cxn>
                <a:cxn ang="0">
                  <a:pos x="51" y="27"/>
                </a:cxn>
                <a:cxn ang="0">
                  <a:pos x="42" y="19"/>
                </a:cxn>
                <a:cxn ang="0">
                  <a:pos x="34" y="13"/>
                </a:cxn>
                <a:cxn ang="0">
                  <a:pos x="30" y="6"/>
                </a:cxn>
                <a:cxn ang="0">
                  <a:pos x="26" y="0"/>
                </a:cxn>
                <a:cxn ang="0">
                  <a:pos x="0" y="0"/>
                </a:cxn>
                <a:cxn ang="0">
                  <a:pos x="3" y="17"/>
                </a:cxn>
                <a:cxn ang="0">
                  <a:pos x="11" y="28"/>
                </a:cxn>
                <a:cxn ang="0">
                  <a:pos x="23" y="42"/>
                </a:cxn>
                <a:cxn ang="0">
                  <a:pos x="36" y="49"/>
                </a:cxn>
                <a:cxn ang="0">
                  <a:pos x="45" y="59"/>
                </a:cxn>
                <a:cxn ang="0">
                  <a:pos x="55" y="65"/>
                </a:cxn>
                <a:cxn ang="0">
                  <a:pos x="59" y="70"/>
                </a:cxn>
                <a:cxn ang="0">
                  <a:pos x="63" y="78"/>
                </a:cxn>
                <a:cxn ang="0">
                  <a:pos x="63" y="78"/>
                </a:cxn>
                <a:cxn ang="0">
                  <a:pos x="89" y="74"/>
                </a:cxn>
              </a:cxnLst>
              <a:rect l="0" t="0" r="r" b="b"/>
              <a:pathLst>
                <a:path w="89" h="78">
                  <a:moveTo>
                    <a:pt x="89" y="74"/>
                  </a:moveTo>
                  <a:lnTo>
                    <a:pt x="89" y="74"/>
                  </a:lnTo>
                  <a:lnTo>
                    <a:pt x="85" y="59"/>
                  </a:lnTo>
                  <a:lnTo>
                    <a:pt x="74" y="46"/>
                  </a:lnTo>
                  <a:lnTo>
                    <a:pt x="64" y="36"/>
                  </a:lnTo>
                  <a:lnTo>
                    <a:pt x="51" y="27"/>
                  </a:lnTo>
                  <a:lnTo>
                    <a:pt x="42" y="19"/>
                  </a:lnTo>
                  <a:lnTo>
                    <a:pt x="34" y="13"/>
                  </a:lnTo>
                  <a:lnTo>
                    <a:pt x="30" y="6"/>
                  </a:lnTo>
                  <a:lnTo>
                    <a:pt x="26" y="0"/>
                  </a:lnTo>
                  <a:lnTo>
                    <a:pt x="0" y="0"/>
                  </a:lnTo>
                  <a:lnTo>
                    <a:pt x="3" y="17"/>
                  </a:lnTo>
                  <a:lnTo>
                    <a:pt x="11" y="28"/>
                  </a:lnTo>
                  <a:lnTo>
                    <a:pt x="23" y="42"/>
                  </a:lnTo>
                  <a:lnTo>
                    <a:pt x="36" y="49"/>
                  </a:lnTo>
                  <a:lnTo>
                    <a:pt x="45" y="59"/>
                  </a:lnTo>
                  <a:lnTo>
                    <a:pt x="55" y="65"/>
                  </a:lnTo>
                  <a:lnTo>
                    <a:pt x="59" y="70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89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8" name="Freeform 28"/>
            <p:cNvSpPr>
              <a:spLocks/>
            </p:cNvSpPr>
            <p:nvPr/>
          </p:nvSpPr>
          <p:spPr bwMode="auto">
            <a:xfrm>
              <a:off x="5130" y="2973"/>
              <a:ext cx="20" cy="131"/>
            </a:xfrm>
            <a:custGeom>
              <a:avLst/>
              <a:gdLst/>
              <a:ahLst/>
              <a:cxnLst>
                <a:cxn ang="0">
                  <a:pos x="32" y="261"/>
                </a:cxn>
                <a:cxn ang="0">
                  <a:pos x="32" y="261"/>
                </a:cxn>
                <a:cxn ang="0">
                  <a:pos x="36" y="196"/>
                </a:cxn>
                <a:cxn ang="0">
                  <a:pos x="39" y="132"/>
                </a:cxn>
                <a:cxn ang="0">
                  <a:pos x="36" y="65"/>
                </a:cxn>
                <a:cxn ang="0">
                  <a:pos x="26" y="0"/>
                </a:cxn>
                <a:cxn ang="0">
                  <a:pos x="0" y="4"/>
                </a:cxn>
                <a:cxn ang="0">
                  <a:pos x="9" y="65"/>
                </a:cxn>
                <a:cxn ang="0">
                  <a:pos x="9" y="132"/>
                </a:cxn>
                <a:cxn ang="0">
                  <a:pos x="9" y="196"/>
                </a:cxn>
                <a:cxn ang="0">
                  <a:pos x="5" y="261"/>
                </a:cxn>
                <a:cxn ang="0">
                  <a:pos x="5" y="261"/>
                </a:cxn>
                <a:cxn ang="0">
                  <a:pos x="32" y="261"/>
                </a:cxn>
              </a:cxnLst>
              <a:rect l="0" t="0" r="r" b="b"/>
              <a:pathLst>
                <a:path w="39" h="261">
                  <a:moveTo>
                    <a:pt x="32" y="261"/>
                  </a:moveTo>
                  <a:lnTo>
                    <a:pt x="32" y="261"/>
                  </a:lnTo>
                  <a:lnTo>
                    <a:pt x="36" y="196"/>
                  </a:lnTo>
                  <a:lnTo>
                    <a:pt x="39" y="132"/>
                  </a:lnTo>
                  <a:lnTo>
                    <a:pt x="36" y="65"/>
                  </a:lnTo>
                  <a:lnTo>
                    <a:pt x="26" y="0"/>
                  </a:lnTo>
                  <a:lnTo>
                    <a:pt x="0" y="4"/>
                  </a:lnTo>
                  <a:lnTo>
                    <a:pt x="9" y="65"/>
                  </a:lnTo>
                  <a:lnTo>
                    <a:pt x="9" y="132"/>
                  </a:lnTo>
                  <a:lnTo>
                    <a:pt x="9" y="196"/>
                  </a:lnTo>
                  <a:lnTo>
                    <a:pt x="5" y="261"/>
                  </a:lnTo>
                  <a:lnTo>
                    <a:pt x="5" y="261"/>
                  </a:lnTo>
                  <a:lnTo>
                    <a:pt x="32" y="2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9" name="Freeform 29"/>
            <p:cNvSpPr>
              <a:spLocks/>
            </p:cNvSpPr>
            <p:nvPr/>
          </p:nvSpPr>
          <p:spPr bwMode="auto">
            <a:xfrm>
              <a:off x="5113" y="3104"/>
              <a:ext cx="33" cy="98"/>
            </a:xfrm>
            <a:custGeom>
              <a:avLst/>
              <a:gdLst/>
              <a:ahLst/>
              <a:cxnLst>
                <a:cxn ang="0">
                  <a:pos x="27" y="196"/>
                </a:cxn>
                <a:cxn ang="0">
                  <a:pos x="27" y="196"/>
                </a:cxn>
                <a:cxn ang="0">
                  <a:pos x="42" y="149"/>
                </a:cxn>
                <a:cxn ang="0">
                  <a:pos x="54" y="99"/>
                </a:cxn>
                <a:cxn ang="0">
                  <a:pos x="61" y="50"/>
                </a:cxn>
                <a:cxn ang="0">
                  <a:pos x="67" y="0"/>
                </a:cxn>
                <a:cxn ang="0">
                  <a:pos x="40" y="0"/>
                </a:cxn>
                <a:cxn ang="0">
                  <a:pos x="35" y="46"/>
                </a:cxn>
                <a:cxn ang="0">
                  <a:pos x="27" y="95"/>
                </a:cxn>
                <a:cxn ang="0">
                  <a:pos x="15" y="141"/>
                </a:cxn>
                <a:cxn ang="0">
                  <a:pos x="0" y="188"/>
                </a:cxn>
                <a:cxn ang="0">
                  <a:pos x="0" y="188"/>
                </a:cxn>
                <a:cxn ang="0">
                  <a:pos x="27" y="196"/>
                </a:cxn>
              </a:cxnLst>
              <a:rect l="0" t="0" r="r" b="b"/>
              <a:pathLst>
                <a:path w="67" h="196">
                  <a:moveTo>
                    <a:pt x="27" y="196"/>
                  </a:moveTo>
                  <a:lnTo>
                    <a:pt x="27" y="196"/>
                  </a:lnTo>
                  <a:lnTo>
                    <a:pt x="42" y="149"/>
                  </a:lnTo>
                  <a:lnTo>
                    <a:pt x="54" y="99"/>
                  </a:lnTo>
                  <a:lnTo>
                    <a:pt x="61" y="50"/>
                  </a:lnTo>
                  <a:lnTo>
                    <a:pt x="67" y="0"/>
                  </a:lnTo>
                  <a:lnTo>
                    <a:pt x="40" y="0"/>
                  </a:lnTo>
                  <a:lnTo>
                    <a:pt x="35" y="46"/>
                  </a:lnTo>
                  <a:lnTo>
                    <a:pt x="27" y="95"/>
                  </a:lnTo>
                  <a:lnTo>
                    <a:pt x="15" y="141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27" y="1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0" name="Freeform 30"/>
            <p:cNvSpPr>
              <a:spLocks/>
            </p:cNvSpPr>
            <p:nvPr/>
          </p:nvSpPr>
          <p:spPr bwMode="auto">
            <a:xfrm>
              <a:off x="5051" y="3198"/>
              <a:ext cx="75" cy="142"/>
            </a:xfrm>
            <a:custGeom>
              <a:avLst/>
              <a:gdLst/>
              <a:ahLst/>
              <a:cxnLst>
                <a:cxn ang="0">
                  <a:pos x="14" y="284"/>
                </a:cxn>
                <a:cxn ang="0">
                  <a:pos x="27" y="275"/>
                </a:cxn>
                <a:cxn ang="0">
                  <a:pos x="42" y="240"/>
                </a:cxn>
                <a:cxn ang="0">
                  <a:pos x="59" y="208"/>
                </a:cxn>
                <a:cxn ang="0">
                  <a:pos x="75" y="176"/>
                </a:cxn>
                <a:cxn ang="0">
                  <a:pos x="92" y="141"/>
                </a:cxn>
                <a:cxn ang="0">
                  <a:pos x="109" y="109"/>
                </a:cxn>
                <a:cxn ang="0">
                  <a:pos x="124" y="77"/>
                </a:cxn>
                <a:cxn ang="0">
                  <a:pos x="138" y="42"/>
                </a:cxn>
                <a:cxn ang="0">
                  <a:pos x="151" y="8"/>
                </a:cxn>
                <a:cxn ang="0">
                  <a:pos x="124" y="0"/>
                </a:cxn>
                <a:cxn ang="0">
                  <a:pos x="111" y="35"/>
                </a:cxn>
                <a:cxn ang="0">
                  <a:pos x="98" y="65"/>
                </a:cxn>
                <a:cxn ang="0">
                  <a:pos x="82" y="98"/>
                </a:cxn>
                <a:cxn ang="0">
                  <a:pos x="65" y="130"/>
                </a:cxn>
                <a:cxn ang="0">
                  <a:pos x="48" y="164"/>
                </a:cxn>
                <a:cxn ang="0">
                  <a:pos x="33" y="197"/>
                </a:cxn>
                <a:cxn ang="0">
                  <a:pos x="16" y="229"/>
                </a:cxn>
                <a:cxn ang="0">
                  <a:pos x="0" y="263"/>
                </a:cxn>
                <a:cxn ang="0">
                  <a:pos x="14" y="254"/>
                </a:cxn>
                <a:cxn ang="0">
                  <a:pos x="0" y="263"/>
                </a:cxn>
                <a:cxn ang="0">
                  <a:pos x="0" y="275"/>
                </a:cxn>
                <a:cxn ang="0">
                  <a:pos x="8" y="282"/>
                </a:cxn>
                <a:cxn ang="0">
                  <a:pos x="20" y="282"/>
                </a:cxn>
                <a:cxn ang="0">
                  <a:pos x="27" y="275"/>
                </a:cxn>
                <a:cxn ang="0">
                  <a:pos x="14" y="284"/>
                </a:cxn>
              </a:cxnLst>
              <a:rect l="0" t="0" r="r" b="b"/>
              <a:pathLst>
                <a:path w="151" h="284">
                  <a:moveTo>
                    <a:pt x="14" y="284"/>
                  </a:moveTo>
                  <a:lnTo>
                    <a:pt x="27" y="275"/>
                  </a:lnTo>
                  <a:lnTo>
                    <a:pt x="42" y="240"/>
                  </a:lnTo>
                  <a:lnTo>
                    <a:pt x="59" y="208"/>
                  </a:lnTo>
                  <a:lnTo>
                    <a:pt x="75" y="176"/>
                  </a:lnTo>
                  <a:lnTo>
                    <a:pt x="92" y="141"/>
                  </a:lnTo>
                  <a:lnTo>
                    <a:pt x="109" y="109"/>
                  </a:lnTo>
                  <a:lnTo>
                    <a:pt x="124" y="77"/>
                  </a:lnTo>
                  <a:lnTo>
                    <a:pt x="138" y="42"/>
                  </a:lnTo>
                  <a:lnTo>
                    <a:pt x="151" y="8"/>
                  </a:lnTo>
                  <a:lnTo>
                    <a:pt x="124" y="0"/>
                  </a:lnTo>
                  <a:lnTo>
                    <a:pt x="111" y="35"/>
                  </a:lnTo>
                  <a:lnTo>
                    <a:pt x="98" y="65"/>
                  </a:lnTo>
                  <a:lnTo>
                    <a:pt x="82" y="98"/>
                  </a:lnTo>
                  <a:lnTo>
                    <a:pt x="65" y="130"/>
                  </a:lnTo>
                  <a:lnTo>
                    <a:pt x="48" y="164"/>
                  </a:lnTo>
                  <a:lnTo>
                    <a:pt x="33" y="197"/>
                  </a:lnTo>
                  <a:lnTo>
                    <a:pt x="16" y="229"/>
                  </a:lnTo>
                  <a:lnTo>
                    <a:pt x="0" y="263"/>
                  </a:lnTo>
                  <a:lnTo>
                    <a:pt x="14" y="254"/>
                  </a:lnTo>
                  <a:lnTo>
                    <a:pt x="0" y="263"/>
                  </a:lnTo>
                  <a:lnTo>
                    <a:pt x="0" y="275"/>
                  </a:lnTo>
                  <a:lnTo>
                    <a:pt x="8" y="282"/>
                  </a:lnTo>
                  <a:lnTo>
                    <a:pt x="20" y="282"/>
                  </a:lnTo>
                  <a:lnTo>
                    <a:pt x="27" y="275"/>
                  </a:lnTo>
                  <a:lnTo>
                    <a:pt x="14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1" name="Freeform 31"/>
            <p:cNvSpPr>
              <a:spLocks/>
            </p:cNvSpPr>
            <p:nvPr/>
          </p:nvSpPr>
          <p:spPr bwMode="auto">
            <a:xfrm>
              <a:off x="3569" y="3324"/>
              <a:ext cx="1488" cy="16"/>
            </a:xfrm>
            <a:custGeom>
              <a:avLst/>
              <a:gdLst/>
              <a:ahLst/>
              <a:cxnLst>
                <a:cxn ang="0">
                  <a:pos x="13" y="30"/>
                </a:cxn>
                <a:cxn ang="0">
                  <a:pos x="198" y="30"/>
                </a:cxn>
                <a:cxn ang="0">
                  <a:pos x="382" y="30"/>
                </a:cxn>
                <a:cxn ang="0">
                  <a:pos x="567" y="30"/>
                </a:cxn>
                <a:cxn ang="0">
                  <a:pos x="754" y="30"/>
                </a:cxn>
                <a:cxn ang="0">
                  <a:pos x="938" y="30"/>
                </a:cxn>
                <a:cxn ang="0">
                  <a:pos x="1123" y="30"/>
                </a:cxn>
                <a:cxn ang="0">
                  <a:pos x="1308" y="30"/>
                </a:cxn>
                <a:cxn ang="0">
                  <a:pos x="1494" y="30"/>
                </a:cxn>
                <a:cxn ang="0">
                  <a:pos x="1679" y="30"/>
                </a:cxn>
                <a:cxn ang="0">
                  <a:pos x="1864" y="30"/>
                </a:cxn>
                <a:cxn ang="0">
                  <a:pos x="2049" y="30"/>
                </a:cxn>
                <a:cxn ang="0">
                  <a:pos x="2235" y="30"/>
                </a:cxn>
                <a:cxn ang="0">
                  <a:pos x="2420" y="30"/>
                </a:cxn>
                <a:cxn ang="0">
                  <a:pos x="2605" y="30"/>
                </a:cxn>
                <a:cxn ang="0">
                  <a:pos x="2791" y="30"/>
                </a:cxn>
                <a:cxn ang="0">
                  <a:pos x="2976" y="30"/>
                </a:cxn>
                <a:cxn ang="0">
                  <a:pos x="2882" y="0"/>
                </a:cxn>
                <a:cxn ang="0">
                  <a:pos x="2698" y="0"/>
                </a:cxn>
                <a:cxn ang="0">
                  <a:pos x="2513" y="0"/>
                </a:cxn>
                <a:cxn ang="0">
                  <a:pos x="2327" y="0"/>
                </a:cxn>
                <a:cxn ang="0">
                  <a:pos x="2142" y="0"/>
                </a:cxn>
                <a:cxn ang="0">
                  <a:pos x="1957" y="0"/>
                </a:cxn>
                <a:cxn ang="0">
                  <a:pos x="1772" y="0"/>
                </a:cxn>
                <a:cxn ang="0">
                  <a:pos x="1586" y="0"/>
                </a:cxn>
                <a:cxn ang="0">
                  <a:pos x="1401" y="0"/>
                </a:cxn>
                <a:cxn ang="0">
                  <a:pos x="1216" y="0"/>
                </a:cxn>
                <a:cxn ang="0">
                  <a:pos x="1032" y="0"/>
                </a:cxn>
                <a:cxn ang="0">
                  <a:pos x="845" y="0"/>
                </a:cxn>
                <a:cxn ang="0">
                  <a:pos x="660" y="0"/>
                </a:cxn>
                <a:cxn ang="0">
                  <a:pos x="476" y="0"/>
                </a:cxn>
                <a:cxn ang="0">
                  <a:pos x="291" y="0"/>
                </a:cxn>
                <a:cxn ang="0">
                  <a:pos x="106" y="0"/>
                </a:cxn>
                <a:cxn ang="0">
                  <a:pos x="26" y="15"/>
                </a:cxn>
                <a:cxn ang="0">
                  <a:pos x="2" y="4"/>
                </a:cxn>
                <a:cxn ang="0">
                  <a:pos x="2" y="24"/>
                </a:cxn>
                <a:cxn ang="0">
                  <a:pos x="0" y="15"/>
                </a:cxn>
              </a:cxnLst>
              <a:rect l="0" t="0" r="r" b="b"/>
              <a:pathLst>
                <a:path w="2976" h="30">
                  <a:moveTo>
                    <a:pt x="0" y="15"/>
                  </a:moveTo>
                  <a:lnTo>
                    <a:pt x="13" y="30"/>
                  </a:lnTo>
                  <a:lnTo>
                    <a:pt x="106" y="30"/>
                  </a:lnTo>
                  <a:lnTo>
                    <a:pt x="198" y="30"/>
                  </a:lnTo>
                  <a:lnTo>
                    <a:pt x="291" y="30"/>
                  </a:lnTo>
                  <a:lnTo>
                    <a:pt x="382" y="30"/>
                  </a:lnTo>
                  <a:lnTo>
                    <a:pt x="476" y="30"/>
                  </a:lnTo>
                  <a:lnTo>
                    <a:pt x="567" y="30"/>
                  </a:lnTo>
                  <a:lnTo>
                    <a:pt x="660" y="30"/>
                  </a:lnTo>
                  <a:lnTo>
                    <a:pt x="754" y="30"/>
                  </a:lnTo>
                  <a:lnTo>
                    <a:pt x="845" y="30"/>
                  </a:lnTo>
                  <a:lnTo>
                    <a:pt x="938" y="30"/>
                  </a:lnTo>
                  <a:lnTo>
                    <a:pt x="1032" y="30"/>
                  </a:lnTo>
                  <a:lnTo>
                    <a:pt x="1123" y="30"/>
                  </a:lnTo>
                  <a:lnTo>
                    <a:pt x="1216" y="30"/>
                  </a:lnTo>
                  <a:lnTo>
                    <a:pt x="1308" y="30"/>
                  </a:lnTo>
                  <a:lnTo>
                    <a:pt x="1401" y="30"/>
                  </a:lnTo>
                  <a:lnTo>
                    <a:pt x="1494" y="30"/>
                  </a:lnTo>
                  <a:lnTo>
                    <a:pt x="1586" y="30"/>
                  </a:lnTo>
                  <a:lnTo>
                    <a:pt x="1679" y="30"/>
                  </a:lnTo>
                  <a:lnTo>
                    <a:pt x="1772" y="30"/>
                  </a:lnTo>
                  <a:lnTo>
                    <a:pt x="1864" y="30"/>
                  </a:lnTo>
                  <a:lnTo>
                    <a:pt x="1957" y="30"/>
                  </a:lnTo>
                  <a:lnTo>
                    <a:pt x="2049" y="30"/>
                  </a:lnTo>
                  <a:lnTo>
                    <a:pt x="2142" y="30"/>
                  </a:lnTo>
                  <a:lnTo>
                    <a:pt x="2235" y="30"/>
                  </a:lnTo>
                  <a:lnTo>
                    <a:pt x="2327" y="30"/>
                  </a:lnTo>
                  <a:lnTo>
                    <a:pt x="2420" y="30"/>
                  </a:lnTo>
                  <a:lnTo>
                    <a:pt x="2513" y="30"/>
                  </a:lnTo>
                  <a:lnTo>
                    <a:pt x="2605" y="30"/>
                  </a:lnTo>
                  <a:lnTo>
                    <a:pt x="2698" y="30"/>
                  </a:lnTo>
                  <a:lnTo>
                    <a:pt x="2791" y="30"/>
                  </a:lnTo>
                  <a:lnTo>
                    <a:pt x="2882" y="30"/>
                  </a:lnTo>
                  <a:lnTo>
                    <a:pt x="2976" y="30"/>
                  </a:lnTo>
                  <a:lnTo>
                    <a:pt x="2976" y="0"/>
                  </a:lnTo>
                  <a:lnTo>
                    <a:pt x="2882" y="0"/>
                  </a:lnTo>
                  <a:lnTo>
                    <a:pt x="2791" y="0"/>
                  </a:lnTo>
                  <a:lnTo>
                    <a:pt x="2698" y="0"/>
                  </a:lnTo>
                  <a:lnTo>
                    <a:pt x="2605" y="0"/>
                  </a:lnTo>
                  <a:lnTo>
                    <a:pt x="2513" y="0"/>
                  </a:lnTo>
                  <a:lnTo>
                    <a:pt x="2420" y="0"/>
                  </a:lnTo>
                  <a:lnTo>
                    <a:pt x="2327" y="0"/>
                  </a:lnTo>
                  <a:lnTo>
                    <a:pt x="2235" y="0"/>
                  </a:lnTo>
                  <a:lnTo>
                    <a:pt x="2142" y="0"/>
                  </a:lnTo>
                  <a:lnTo>
                    <a:pt x="2049" y="0"/>
                  </a:lnTo>
                  <a:lnTo>
                    <a:pt x="1957" y="0"/>
                  </a:lnTo>
                  <a:lnTo>
                    <a:pt x="1864" y="0"/>
                  </a:lnTo>
                  <a:lnTo>
                    <a:pt x="1772" y="0"/>
                  </a:lnTo>
                  <a:lnTo>
                    <a:pt x="1679" y="0"/>
                  </a:lnTo>
                  <a:lnTo>
                    <a:pt x="1586" y="0"/>
                  </a:lnTo>
                  <a:lnTo>
                    <a:pt x="1494" y="0"/>
                  </a:lnTo>
                  <a:lnTo>
                    <a:pt x="1401" y="0"/>
                  </a:lnTo>
                  <a:lnTo>
                    <a:pt x="1308" y="0"/>
                  </a:lnTo>
                  <a:lnTo>
                    <a:pt x="1216" y="0"/>
                  </a:lnTo>
                  <a:lnTo>
                    <a:pt x="1123" y="0"/>
                  </a:lnTo>
                  <a:lnTo>
                    <a:pt x="1032" y="0"/>
                  </a:lnTo>
                  <a:lnTo>
                    <a:pt x="938" y="0"/>
                  </a:lnTo>
                  <a:lnTo>
                    <a:pt x="845" y="0"/>
                  </a:lnTo>
                  <a:lnTo>
                    <a:pt x="754" y="0"/>
                  </a:lnTo>
                  <a:lnTo>
                    <a:pt x="660" y="0"/>
                  </a:lnTo>
                  <a:lnTo>
                    <a:pt x="567" y="0"/>
                  </a:lnTo>
                  <a:lnTo>
                    <a:pt x="476" y="0"/>
                  </a:lnTo>
                  <a:lnTo>
                    <a:pt x="382" y="0"/>
                  </a:lnTo>
                  <a:lnTo>
                    <a:pt x="291" y="0"/>
                  </a:lnTo>
                  <a:lnTo>
                    <a:pt x="198" y="0"/>
                  </a:lnTo>
                  <a:lnTo>
                    <a:pt x="106" y="0"/>
                  </a:lnTo>
                  <a:lnTo>
                    <a:pt x="13" y="0"/>
                  </a:lnTo>
                  <a:lnTo>
                    <a:pt x="26" y="15"/>
                  </a:lnTo>
                  <a:lnTo>
                    <a:pt x="13" y="0"/>
                  </a:lnTo>
                  <a:lnTo>
                    <a:pt x="2" y="4"/>
                  </a:lnTo>
                  <a:lnTo>
                    <a:pt x="0" y="15"/>
                  </a:lnTo>
                  <a:lnTo>
                    <a:pt x="2" y="24"/>
                  </a:lnTo>
                  <a:lnTo>
                    <a:pt x="13" y="3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2" name="Freeform 32"/>
            <p:cNvSpPr>
              <a:spLocks/>
            </p:cNvSpPr>
            <p:nvPr/>
          </p:nvSpPr>
          <p:spPr bwMode="auto">
            <a:xfrm>
              <a:off x="3565" y="3216"/>
              <a:ext cx="18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4" y="116"/>
                </a:cxn>
                <a:cxn ang="0">
                  <a:pos x="8" y="173"/>
                </a:cxn>
                <a:cxn ang="0">
                  <a:pos x="10" y="232"/>
                </a:cxn>
                <a:cxn ang="0">
                  <a:pos x="36" y="232"/>
                </a:cxn>
                <a:cxn ang="0">
                  <a:pos x="34" y="173"/>
                </a:cxn>
                <a:cxn ang="0">
                  <a:pos x="31" y="116"/>
                </a:cxn>
                <a:cxn ang="0">
                  <a:pos x="31" y="57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0" y="0"/>
                </a:cxn>
              </a:cxnLst>
              <a:rect l="0" t="0" r="r" b="b"/>
              <a:pathLst>
                <a:path w="36" h="232">
                  <a:moveTo>
                    <a:pt x="0" y="0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4" y="116"/>
                  </a:lnTo>
                  <a:lnTo>
                    <a:pt x="8" y="173"/>
                  </a:lnTo>
                  <a:lnTo>
                    <a:pt x="10" y="232"/>
                  </a:lnTo>
                  <a:lnTo>
                    <a:pt x="36" y="232"/>
                  </a:lnTo>
                  <a:lnTo>
                    <a:pt x="34" y="173"/>
                  </a:lnTo>
                  <a:lnTo>
                    <a:pt x="31" y="116"/>
                  </a:lnTo>
                  <a:lnTo>
                    <a:pt x="31" y="57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3" name="Freeform 33"/>
            <p:cNvSpPr>
              <a:spLocks/>
            </p:cNvSpPr>
            <p:nvPr/>
          </p:nvSpPr>
          <p:spPr bwMode="auto">
            <a:xfrm>
              <a:off x="3565" y="3107"/>
              <a:ext cx="19" cy="10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0"/>
                </a:cxn>
                <a:cxn ang="0">
                  <a:pos x="8" y="53"/>
                </a:cxn>
                <a:cxn ang="0">
                  <a:pos x="8" y="108"/>
                </a:cxn>
                <a:cxn ang="0">
                  <a:pos x="4" y="161"/>
                </a:cxn>
                <a:cxn ang="0">
                  <a:pos x="0" y="217"/>
                </a:cxn>
                <a:cxn ang="0">
                  <a:pos x="31" y="217"/>
                </a:cxn>
                <a:cxn ang="0">
                  <a:pos x="31" y="161"/>
                </a:cxn>
                <a:cxn ang="0">
                  <a:pos x="34" y="108"/>
                </a:cxn>
                <a:cxn ang="0">
                  <a:pos x="38" y="53"/>
                </a:cxn>
                <a:cxn ang="0">
                  <a:pos x="36" y="0"/>
                </a:cxn>
                <a:cxn ang="0">
                  <a:pos x="38" y="0"/>
                </a:cxn>
                <a:cxn ang="0">
                  <a:pos x="8" y="0"/>
                </a:cxn>
              </a:cxnLst>
              <a:rect l="0" t="0" r="r" b="b"/>
              <a:pathLst>
                <a:path w="38" h="217">
                  <a:moveTo>
                    <a:pt x="8" y="0"/>
                  </a:moveTo>
                  <a:lnTo>
                    <a:pt x="10" y="0"/>
                  </a:lnTo>
                  <a:lnTo>
                    <a:pt x="8" y="53"/>
                  </a:lnTo>
                  <a:lnTo>
                    <a:pt x="8" y="108"/>
                  </a:lnTo>
                  <a:lnTo>
                    <a:pt x="4" y="161"/>
                  </a:lnTo>
                  <a:lnTo>
                    <a:pt x="0" y="217"/>
                  </a:lnTo>
                  <a:lnTo>
                    <a:pt x="31" y="217"/>
                  </a:lnTo>
                  <a:lnTo>
                    <a:pt x="31" y="161"/>
                  </a:lnTo>
                  <a:lnTo>
                    <a:pt x="34" y="108"/>
                  </a:lnTo>
                  <a:lnTo>
                    <a:pt x="38" y="53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4" name="Freeform 34"/>
            <p:cNvSpPr>
              <a:spLocks/>
            </p:cNvSpPr>
            <p:nvPr/>
          </p:nvSpPr>
          <p:spPr bwMode="auto">
            <a:xfrm>
              <a:off x="3556" y="3049"/>
              <a:ext cx="28" cy="58"/>
            </a:xfrm>
            <a:custGeom>
              <a:avLst/>
              <a:gdLst/>
              <a:ahLst/>
              <a:cxnLst>
                <a:cxn ang="0">
                  <a:pos x="21" y="25"/>
                </a:cxn>
                <a:cxn ang="0">
                  <a:pos x="0" y="16"/>
                </a:cxn>
                <a:cxn ang="0">
                  <a:pos x="8" y="42"/>
                </a:cxn>
                <a:cxn ang="0">
                  <a:pos x="17" y="69"/>
                </a:cxn>
                <a:cxn ang="0">
                  <a:pos x="23" y="92"/>
                </a:cxn>
                <a:cxn ang="0">
                  <a:pos x="25" y="117"/>
                </a:cxn>
                <a:cxn ang="0">
                  <a:pos x="55" y="117"/>
                </a:cxn>
                <a:cxn ang="0">
                  <a:pos x="50" y="88"/>
                </a:cxn>
                <a:cxn ang="0">
                  <a:pos x="44" y="61"/>
                </a:cxn>
                <a:cxn ang="0">
                  <a:pos x="34" y="35"/>
                </a:cxn>
                <a:cxn ang="0">
                  <a:pos x="27" y="12"/>
                </a:cxn>
                <a:cxn ang="0">
                  <a:pos x="6" y="2"/>
                </a:cxn>
                <a:cxn ang="0">
                  <a:pos x="27" y="12"/>
                </a:cxn>
                <a:cxn ang="0">
                  <a:pos x="21" y="2"/>
                </a:cxn>
                <a:cxn ang="0">
                  <a:pos x="12" y="0"/>
                </a:cxn>
                <a:cxn ang="0">
                  <a:pos x="4" y="6"/>
                </a:cxn>
                <a:cxn ang="0">
                  <a:pos x="0" y="16"/>
                </a:cxn>
                <a:cxn ang="0">
                  <a:pos x="21" y="25"/>
                </a:cxn>
              </a:cxnLst>
              <a:rect l="0" t="0" r="r" b="b"/>
              <a:pathLst>
                <a:path w="55" h="117">
                  <a:moveTo>
                    <a:pt x="21" y="25"/>
                  </a:moveTo>
                  <a:lnTo>
                    <a:pt x="0" y="16"/>
                  </a:lnTo>
                  <a:lnTo>
                    <a:pt x="8" y="42"/>
                  </a:lnTo>
                  <a:lnTo>
                    <a:pt x="17" y="69"/>
                  </a:lnTo>
                  <a:lnTo>
                    <a:pt x="23" y="92"/>
                  </a:lnTo>
                  <a:lnTo>
                    <a:pt x="25" y="117"/>
                  </a:lnTo>
                  <a:lnTo>
                    <a:pt x="55" y="117"/>
                  </a:lnTo>
                  <a:lnTo>
                    <a:pt x="50" y="88"/>
                  </a:lnTo>
                  <a:lnTo>
                    <a:pt x="44" y="61"/>
                  </a:lnTo>
                  <a:lnTo>
                    <a:pt x="34" y="35"/>
                  </a:lnTo>
                  <a:lnTo>
                    <a:pt x="27" y="12"/>
                  </a:lnTo>
                  <a:lnTo>
                    <a:pt x="6" y="2"/>
                  </a:lnTo>
                  <a:lnTo>
                    <a:pt x="27" y="1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4" y="6"/>
                  </a:lnTo>
                  <a:lnTo>
                    <a:pt x="0" y="16"/>
                  </a:lnTo>
                  <a:lnTo>
                    <a:pt x="2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5" name="Freeform 35"/>
            <p:cNvSpPr>
              <a:spLocks/>
            </p:cNvSpPr>
            <p:nvPr/>
          </p:nvSpPr>
          <p:spPr bwMode="auto">
            <a:xfrm>
              <a:off x="3487" y="3050"/>
              <a:ext cx="80" cy="67"/>
            </a:xfrm>
            <a:custGeom>
              <a:avLst/>
              <a:gdLst/>
              <a:ahLst/>
              <a:cxnLst>
                <a:cxn ang="0">
                  <a:pos x="11" y="134"/>
                </a:cxn>
                <a:cxn ang="0">
                  <a:pos x="11" y="134"/>
                </a:cxn>
                <a:cxn ang="0">
                  <a:pos x="30" y="124"/>
                </a:cxn>
                <a:cxn ang="0">
                  <a:pos x="51" y="111"/>
                </a:cxn>
                <a:cxn ang="0">
                  <a:pos x="69" y="97"/>
                </a:cxn>
                <a:cxn ang="0">
                  <a:pos x="89" y="82"/>
                </a:cxn>
                <a:cxn ang="0">
                  <a:pos x="107" y="65"/>
                </a:cxn>
                <a:cxn ang="0">
                  <a:pos x="124" y="50"/>
                </a:cxn>
                <a:cxn ang="0">
                  <a:pos x="139" y="37"/>
                </a:cxn>
                <a:cxn ang="0">
                  <a:pos x="158" y="23"/>
                </a:cxn>
                <a:cxn ang="0">
                  <a:pos x="143" y="0"/>
                </a:cxn>
                <a:cxn ang="0">
                  <a:pos x="124" y="14"/>
                </a:cxn>
                <a:cxn ang="0">
                  <a:pos x="105" y="31"/>
                </a:cxn>
                <a:cxn ang="0">
                  <a:pos x="88" y="46"/>
                </a:cxn>
                <a:cxn ang="0">
                  <a:pos x="70" y="59"/>
                </a:cxn>
                <a:cxn ang="0">
                  <a:pos x="53" y="75"/>
                </a:cxn>
                <a:cxn ang="0">
                  <a:pos x="36" y="88"/>
                </a:cxn>
                <a:cxn ang="0">
                  <a:pos x="19" y="97"/>
                </a:cxn>
                <a:cxn ang="0">
                  <a:pos x="0" y="107"/>
                </a:cxn>
                <a:cxn ang="0">
                  <a:pos x="0" y="107"/>
                </a:cxn>
                <a:cxn ang="0">
                  <a:pos x="11" y="134"/>
                </a:cxn>
              </a:cxnLst>
              <a:rect l="0" t="0" r="r" b="b"/>
              <a:pathLst>
                <a:path w="158" h="134">
                  <a:moveTo>
                    <a:pt x="11" y="134"/>
                  </a:moveTo>
                  <a:lnTo>
                    <a:pt x="11" y="134"/>
                  </a:lnTo>
                  <a:lnTo>
                    <a:pt x="30" y="124"/>
                  </a:lnTo>
                  <a:lnTo>
                    <a:pt x="51" y="111"/>
                  </a:lnTo>
                  <a:lnTo>
                    <a:pt x="69" y="97"/>
                  </a:lnTo>
                  <a:lnTo>
                    <a:pt x="89" y="82"/>
                  </a:lnTo>
                  <a:lnTo>
                    <a:pt x="107" y="65"/>
                  </a:lnTo>
                  <a:lnTo>
                    <a:pt x="124" y="50"/>
                  </a:lnTo>
                  <a:lnTo>
                    <a:pt x="139" y="37"/>
                  </a:lnTo>
                  <a:lnTo>
                    <a:pt x="158" y="23"/>
                  </a:lnTo>
                  <a:lnTo>
                    <a:pt x="143" y="0"/>
                  </a:lnTo>
                  <a:lnTo>
                    <a:pt x="124" y="14"/>
                  </a:lnTo>
                  <a:lnTo>
                    <a:pt x="105" y="31"/>
                  </a:lnTo>
                  <a:lnTo>
                    <a:pt x="88" y="46"/>
                  </a:lnTo>
                  <a:lnTo>
                    <a:pt x="70" y="59"/>
                  </a:lnTo>
                  <a:lnTo>
                    <a:pt x="53" y="75"/>
                  </a:lnTo>
                  <a:lnTo>
                    <a:pt x="36" y="88"/>
                  </a:lnTo>
                  <a:lnTo>
                    <a:pt x="19" y="97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11" y="1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6" name="Freeform 36"/>
            <p:cNvSpPr>
              <a:spLocks/>
            </p:cNvSpPr>
            <p:nvPr/>
          </p:nvSpPr>
          <p:spPr bwMode="auto">
            <a:xfrm>
              <a:off x="3377" y="3104"/>
              <a:ext cx="116" cy="37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4" y="74"/>
                </a:cxn>
                <a:cxn ang="0">
                  <a:pos x="32" y="70"/>
                </a:cxn>
                <a:cxn ang="0">
                  <a:pos x="61" y="65"/>
                </a:cxn>
                <a:cxn ang="0">
                  <a:pos x="90" y="61"/>
                </a:cxn>
                <a:cxn ang="0">
                  <a:pos x="118" y="55"/>
                </a:cxn>
                <a:cxn ang="0">
                  <a:pos x="147" y="51"/>
                </a:cxn>
                <a:cxn ang="0">
                  <a:pos x="175" y="44"/>
                </a:cxn>
                <a:cxn ang="0">
                  <a:pos x="204" y="36"/>
                </a:cxn>
                <a:cxn ang="0">
                  <a:pos x="232" y="27"/>
                </a:cxn>
                <a:cxn ang="0">
                  <a:pos x="221" y="0"/>
                </a:cxn>
                <a:cxn ang="0">
                  <a:pos x="196" y="10"/>
                </a:cxn>
                <a:cxn ang="0">
                  <a:pos x="168" y="17"/>
                </a:cxn>
                <a:cxn ang="0">
                  <a:pos x="143" y="25"/>
                </a:cxn>
                <a:cxn ang="0">
                  <a:pos x="114" y="29"/>
                </a:cxn>
                <a:cxn ang="0">
                  <a:pos x="86" y="34"/>
                </a:cxn>
                <a:cxn ang="0">
                  <a:pos x="57" y="38"/>
                </a:cxn>
                <a:cxn ang="0">
                  <a:pos x="29" y="44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4" y="74"/>
                </a:cxn>
              </a:cxnLst>
              <a:rect l="0" t="0" r="r" b="b"/>
              <a:pathLst>
                <a:path w="232" h="74">
                  <a:moveTo>
                    <a:pt x="4" y="74"/>
                  </a:moveTo>
                  <a:lnTo>
                    <a:pt x="4" y="74"/>
                  </a:lnTo>
                  <a:lnTo>
                    <a:pt x="32" y="70"/>
                  </a:lnTo>
                  <a:lnTo>
                    <a:pt x="61" y="65"/>
                  </a:lnTo>
                  <a:lnTo>
                    <a:pt x="90" y="61"/>
                  </a:lnTo>
                  <a:lnTo>
                    <a:pt x="118" y="55"/>
                  </a:lnTo>
                  <a:lnTo>
                    <a:pt x="147" y="51"/>
                  </a:lnTo>
                  <a:lnTo>
                    <a:pt x="175" y="44"/>
                  </a:lnTo>
                  <a:lnTo>
                    <a:pt x="204" y="36"/>
                  </a:lnTo>
                  <a:lnTo>
                    <a:pt x="232" y="27"/>
                  </a:lnTo>
                  <a:lnTo>
                    <a:pt x="221" y="0"/>
                  </a:lnTo>
                  <a:lnTo>
                    <a:pt x="196" y="10"/>
                  </a:lnTo>
                  <a:lnTo>
                    <a:pt x="168" y="17"/>
                  </a:lnTo>
                  <a:lnTo>
                    <a:pt x="143" y="25"/>
                  </a:lnTo>
                  <a:lnTo>
                    <a:pt x="114" y="29"/>
                  </a:lnTo>
                  <a:lnTo>
                    <a:pt x="86" y="34"/>
                  </a:lnTo>
                  <a:lnTo>
                    <a:pt x="57" y="38"/>
                  </a:lnTo>
                  <a:lnTo>
                    <a:pt x="29" y="44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4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7" name="Freeform 37"/>
            <p:cNvSpPr>
              <a:spLocks/>
            </p:cNvSpPr>
            <p:nvPr/>
          </p:nvSpPr>
          <p:spPr bwMode="auto">
            <a:xfrm>
              <a:off x="3291" y="3127"/>
              <a:ext cx="88" cy="28"/>
            </a:xfrm>
            <a:custGeom>
              <a:avLst/>
              <a:gdLst/>
              <a:ahLst/>
              <a:cxnLst>
                <a:cxn ang="0">
                  <a:pos x="7" y="55"/>
                </a:cxn>
                <a:cxn ang="0">
                  <a:pos x="7" y="55"/>
                </a:cxn>
                <a:cxn ang="0">
                  <a:pos x="25" y="49"/>
                </a:cxn>
                <a:cxn ang="0">
                  <a:pos x="45" y="45"/>
                </a:cxn>
                <a:cxn ang="0">
                  <a:pos x="66" y="41"/>
                </a:cxn>
                <a:cxn ang="0">
                  <a:pos x="89" y="38"/>
                </a:cxn>
                <a:cxn ang="0">
                  <a:pos x="108" y="36"/>
                </a:cxn>
                <a:cxn ang="0">
                  <a:pos x="133" y="34"/>
                </a:cxn>
                <a:cxn ang="0">
                  <a:pos x="154" y="30"/>
                </a:cxn>
                <a:cxn ang="0">
                  <a:pos x="175" y="26"/>
                </a:cxn>
                <a:cxn ang="0">
                  <a:pos x="171" y="0"/>
                </a:cxn>
                <a:cxn ang="0">
                  <a:pos x="150" y="3"/>
                </a:cxn>
                <a:cxn ang="0">
                  <a:pos x="129" y="7"/>
                </a:cxn>
                <a:cxn ang="0">
                  <a:pos x="108" y="9"/>
                </a:cxn>
                <a:cxn ang="0">
                  <a:pos x="85" y="11"/>
                </a:cxn>
                <a:cxn ang="0">
                  <a:pos x="63" y="15"/>
                </a:cxn>
                <a:cxn ang="0">
                  <a:pos x="42" y="19"/>
                </a:cxn>
                <a:cxn ang="0">
                  <a:pos x="21" y="2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7" y="55"/>
                </a:cxn>
              </a:cxnLst>
              <a:rect l="0" t="0" r="r" b="b"/>
              <a:pathLst>
                <a:path w="175" h="55">
                  <a:moveTo>
                    <a:pt x="7" y="55"/>
                  </a:moveTo>
                  <a:lnTo>
                    <a:pt x="7" y="55"/>
                  </a:lnTo>
                  <a:lnTo>
                    <a:pt x="25" y="49"/>
                  </a:lnTo>
                  <a:lnTo>
                    <a:pt x="45" y="45"/>
                  </a:lnTo>
                  <a:lnTo>
                    <a:pt x="66" y="41"/>
                  </a:lnTo>
                  <a:lnTo>
                    <a:pt x="89" y="38"/>
                  </a:lnTo>
                  <a:lnTo>
                    <a:pt x="108" y="36"/>
                  </a:lnTo>
                  <a:lnTo>
                    <a:pt x="133" y="34"/>
                  </a:lnTo>
                  <a:lnTo>
                    <a:pt x="154" y="30"/>
                  </a:lnTo>
                  <a:lnTo>
                    <a:pt x="175" y="26"/>
                  </a:lnTo>
                  <a:lnTo>
                    <a:pt x="171" y="0"/>
                  </a:lnTo>
                  <a:lnTo>
                    <a:pt x="150" y="3"/>
                  </a:lnTo>
                  <a:lnTo>
                    <a:pt x="129" y="7"/>
                  </a:lnTo>
                  <a:lnTo>
                    <a:pt x="108" y="9"/>
                  </a:lnTo>
                  <a:lnTo>
                    <a:pt x="85" y="11"/>
                  </a:lnTo>
                  <a:lnTo>
                    <a:pt x="63" y="15"/>
                  </a:lnTo>
                  <a:lnTo>
                    <a:pt x="42" y="19"/>
                  </a:lnTo>
                  <a:lnTo>
                    <a:pt x="21" y="22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8" name="Freeform 38"/>
            <p:cNvSpPr>
              <a:spLocks/>
            </p:cNvSpPr>
            <p:nvPr/>
          </p:nvSpPr>
          <p:spPr bwMode="auto">
            <a:xfrm>
              <a:off x="3225" y="3142"/>
              <a:ext cx="70" cy="46"/>
            </a:xfrm>
            <a:custGeom>
              <a:avLst/>
              <a:gdLst/>
              <a:ahLst/>
              <a:cxnLst>
                <a:cxn ang="0">
                  <a:pos x="16" y="93"/>
                </a:cxn>
                <a:cxn ang="0">
                  <a:pos x="16" y="93"/>
                </a:cxn>
                <a:cxn ang="0">
                  <a:pos x="31" y="84"/>
                </a:cxn>
                <a:cxn ang="0">
                  <a:pos x="46" y="74"/>
                </a:cxn>
                <a:cxn ang="0">
                  <a:pos x="61" y="65"/>
                </a:cxn>
                <a:cxn ang="0">
                  <a:pos x="79" y="55"/>
                </a:cxn>
                <a:cxn ang="0">
                  <a:pos x="92" y="48"/>
                </a:cxn>
                <a:cxn ang="0">
                  <a:pos x="109" y="40"/>
                </a:cxn>
                <a:cxn ang="0">
                  <a:pos x="124" y="33"/>
                </a:cxn>
                <a:cxn ang="0">
                  <a:pos x="141" y="27"/>
                </a:cxn>
                <a:cxn ang="0">
                  <a:pos x="134" y="0"/>
                </a:cxn>
                <a:cxn ang="0">
                  <a:pos x="117" y="6"/>
                </a:cxn>
                <a:cxn ang="0">
                  <a:pos x="98" y="13"/>
                </a:cxn>
                <a:cxn ang="0">
                  <a:pos x="80" y="21"/>
                </a:cxn>
                <a:cxn ang="0">
                  <a:pos x="63" y="33"/>
                </a:cxn>
                <a:cxn ang="0">
                  <a:pos x="46" y="42"/>
                </a:cxn>
                <a:cxn ang="0">
                  <a:pos x="31" y="52"/>
                </a:cxn>
                <a:cxn ang="0">
                  <a:pos x="16" y="6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16" y="93"/>
                </a:cxn>
              </a:cxnLst>
              <a:rect l="0" t="0" r="r" b="b"/>
              <a:pathLst>
                <a:path w="141" h="93">
                  <a:moveTo>
                    <a:pt x="16" y="93"/>
                  </a:moveTo>
                  <a:lnTo>
                    <a:pt x="16" y="93"/>
                  </a:lnTo>
                  <a:lnTo>
                    <a:pt x="31" y="84"/>
                  </a:lnTo>
                  <a:lnTo>
                    <a:pt x="46" y="74"/>
                  </a:lnTo>
                  <a:lnTo>
                    <a:pt x="61" y="65"/>
                  </a:lnTo>
                  <a:lnTo>
                    <a:pt x="79" y="55"/>
                  </a:lnTo>
                  <a:lnTo>
                    <a:pt x="92" y="48"/>
                  </a:lnTo>
                  <a:lnTo>
                    <a:pt x="109" y="40"/>
                  </a:lnTo>
                  <a:lnTo>
                    <a:pt x="124" y="33"/>
                  </a:lnTo>
                  <a:lnTo>
                    <a:pt x="141" y="27"/>
                  </a:lnTo>
                  <a:lnTo>
                    <a:pt x="134" y="0"/>
                  </a:lnTo>
                  <a:lnTo>
                    <a:pt x="117" y="6"/>
                  </a:lnTo>
                  <a:lnTo>
                    <a:pt x="98" y="13"/>
                  </a:lnTo>
                  <a:lnTo>
                    <a:pt x="80" y="21"/>
                  </a:lnTo>
                  <a:lnTo>
                    <a:pt x="63" y="33"/>
                  </a:lnTo>
                  <a:lnTo>
                    <a:pt x="46" y="42"/>
                  </a:lnTo>
                  <a:lnTo>
                    <a:pt x="31" y="52"/>
                  </a:lnTo>
                  <a:lnTo>
                    <a:pt x="16" y="6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6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9" name="Freeform 39"/>
            <p:cNvSpPr>
              <a:spLocks/>
            </p:cNvSpPr>
            <p:nvPr/>
          </p:nvSpPr>
          <p:spPr bwMode="auto">
            <a:xfrm>
              <a:off x="3203" y="3177"/>
              <a:ext cx="29" cy="43"/>
            </a:xfrm>
            <a:custGeom>
              <a:avLst/>
              <a:gdLst/>
              <a:ahLst/>
              <a:cxnLst>
                <a:cxn ang="0">
                  <a:pos x="7" y="85"/>
                </a:cxn>
                <a:cxn ang="0">
                  <a:pos x="7" y="85"/>
                </a:cxn>
                <a:cxn ang="0">
                  <a:pos x="30" y="70"/>
                </a:cxn>
                <a:cxn ang="0">
                  <a:pos x="40" y="51"/>
                </a:cxn>
                <a:cxn ang="0">
                  <a:pos x="51" y="32"/>
                </a:cxn>
                <a:cxn ang="0">
                  <a:pos x="59" y="22"/>
                </a:cxn>
                <a:cxn ang="0">
                  <a:pos x="43" y="0"/>
                </a:cxn>
                <a:cxn ang="0">
                  <a:pos x="28" y="17"/>
                </a:cxn>
                <a:cxn ang="0">
                  <a:pos x="17" y="36"/>
                </a:cxn>
                <a:cxn ang="0">
                  <a:pos x="7" y="51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7" y="85"/>
                </a:cxn>
              </a:cxnLst>
              <a:rect l="0" t="0" r="r" b="b"/>
              <a:pathLst>
                <a:path w="59" h="85">
                  <a:moveTo>
                    <a:pt x="7" y="85"/>
                  </a:moveTo>
                  <a:lnTo>
                    <a:pt x="7" y="85"/>
                  </a:lnTo>
                  <a:lnTo>
                    <a:pt x="30" y="70"/>
                  </a:lnTo>
                  <a:lnTo>
                    <a:pt x="40" y="51"/>
                  </a:lnTo>
                  <a:lnTo>
                    <a:pt x="51" y="32"/>
                  </a:lnTo>
                  <a:lnTo>
                    <a:pt x="59" y="22"/>
                  </a:lnTo>
                  <a:lnTo>
                    <a:pt x="43" y="0"/>
                  </a:lnTo>
                  <a:lnTo>
                    <a:pt x="28" y="17"/>
                  </a:lnTo>
                  <a:lnTo>
                    <a:pt x="17" y="36"/>
                  </a:lnTo>
                  <a:lnTo>
                    <a:pt x="7" y="51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7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0" name="Freeform 40"/>
            <p:cNvSpPr>
              <a:spLocks/>
            </p:cNvSpPr>
            <p:nvPr/>
          </p:nvSpPr>
          <p:spPr bwMode="auto">
            <a:xfrm>
              <a:off x="3127" y="3206"/>
              <a:ext cx="80" cy="2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14" y="40"/>
                </a:cxn>
                <a:cxn ang="0">
                  <a:pos x="31" y="40"/>
                </a:cxn>
                <a:cxn ang="0">
                  <a:pos x="50" y="40"/>
                </a:cxn>
                <a:cxn ang="0">
                  <a:pos x="69" y="40"/>
                </a:cxn>
                <a:cxn ang="0">
                  <a:pos x="86" y="40"/>
                </a:cxn>
                <a:cxn ang="0">
                  <a:pos x="105" y="36"/>
                </a:cxn>
                <a:cxn ang="0">
                  <a:pos x="122" y="34"/>
                </a:cxn>
                <a:cxn ang="0">
                  <a:pos x="141" y="32"/>
                </a:cxn>
                <a:cxn ang="0">
                  <a:pos x="160" y="26"/>
                </a:cxn>
                <a:cxn ang="0">
                  <a:pos x="153" y="0"/>
                </a:cxn>
                <a:cxn ang="0">
                  <a:pos x="137" y="5"/>
                </a:cxn>
                <a:cxn ang="0">
                  <a:pos x="122" y="7"/>
                </a:cxn>
                <a:cxn ang="0">
                  <a:pos x="105" y="9"/>
                </a:cxn>
                <a:cxn ang="0">
                  <a:pos x="86" y="9"/>
                </a:cxn>
                <a:cxn ang="0">
                  <a:pos x="69" y="9"/>
                </a:cxn>
                <a:cxn ang="0">
                  <a:pos x="50" y="9"/>
                </a:cxn>
                <a:cxn ang="0">
                  <a:pos x="31" y="9"/>
                </a:cxn>
                <a:cxn ang="0">
                  <a:pos x="14" y="13"/>
                </a:cxn>
                <a:cxn ang="0">
                  <a:pos x="23" y="17"/>
                </a:cxn>
                <a:cxn ang="0">
                  <a:pos x="14" y="13"/>
                </a:cxn>
                <a:cxn ang="0">
                  <a:pos x="4" y="17"/>
                </a:cxn>
                <a:cxn ang="0">
                  <a:pos x="0" y="26"/>
                </a:cxn>
                <a:cxn ang="0">
                  <a:pos x="4" y="36"/>
                </a:cxn>
                <a:cxn ang="0">
                  <a:pos x="14" y="40"/>
                </a:cxn>
                <a:cxn ang="0">
                  <a:pos x="4" y="36"/>
                </a:cxn>
              </a:cxnLst>
              <a:rect l="0" t="0" r="r" b="b"/>
              <a:pathLst>
                <a:path w="160" h="40">
                  <a:moveTo>
                    <a:pt x="4" y="36"/>
                  </a:moveTo>
                  <a:lnTo>
                    <a:pt x="14" y="40"/>
                  </a:lnTo>
                  <a:lnTo>
                    <a:pt x="31" y="40"/>
                  </a:lnTo>
                  <a:lnTo>
                    <a:pt x="50" y="40"/>
                  </a:lnTo>
                  <a:lnTo>
                    <a:pt x="69" y="40"/>
                  </a:lnTo>
                  <a:lnTo>
                    <a:pt x="86" y="40"/>
                  </a:lnTo>
                  <a:lnTo>
                    <a:pt x="105" y="36"/>
                  </a:lnTo>
                  <a:lnTo>
                    <a:pt x="122" y="34"/>
                  </a:lnTo>
                  <a:lnTo>
                    <a:pt x="141" y="32"/>
                  </a:lnTo>
                  <a:lnTo>
                    <a:pt x="160" y="26"/>
                  </a:lnTo>
                  <a:lnTo>
                    <a:pt x="153" y="0"/>
                  </a:lnTo>
                  <a:lnTo>
                    <a:pt x="137" y="5"/>
                  </a:lnTo>
                  <a:lnTo>
                    <a:pt x="122" y="7"/>
                  </a:lnTo>
                  <a:lnTo>
                    <a:pt x="105" y="9"/>
                  </a:lnTo>
                  <a:lnTo>
                    <a:pt x="86" y="9"/>
                  </a:lnTo>
                  <a:lnTo>
                    <a:pt x="69" y="9"/>
                  </a:lnTo>
                  <a:lnTo>
                    <a:pt x="50" y="9"/>
                  </a:lnTo>
                  <a:lnTo>
                    <a:pt x="31" y="9"/>
                  </a:lnTo>
                  <a:lnTo>
                    <a:pt x="14" y="13"/>
                  </a:lnTo>
                  <a:lnTo>
                    <a:pt x="23" y="17"/>
                  </a:lnTo>
                  <a:lnTo>
                    <a:pt x="14" y="13"/>
                  </a:lnTo>
                  <a:lnTo>
                    <a:pt x="4" y="17"/>
                  </a:lnTo>
                  <a:lnTo>
                    <a:pt x="0" y="26"/>
                  </a:lnTo>
                  <a:lnTo>
                    <a:pt x="4" y="36"/>
                  </a:lnTo>
                  <a:lnTo>
                    <a:pt x="14" y="40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1" name="Freeform 41"/>
            <p:cNvSpPr>
              <a:spLocks/>
            </p:cNvSpPr>
            <p:nvPr/>
          </p:nvSpPr>
          <p:spPr bwMode="auto">
            <a:xfrm>
              <a:off x="2915" y="2987"/>
              <a:ext cx="223" cy="23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" y="23"/>
                </a:cxn>
                <a:cxn ang="0">
                  <a:pos x="30" y="51"/>
                </a:cxn>
                <a:cxn ang="0">
                  <a:pos x="57" y="80"/>
                </a:cxn>
                <a:cxn ang="0">
                  <a:pos x="83" y="106"/>
                </a:cxn>
                <a:cxn ang="0">
                  <a:pos x="110" y="135"/>
                </a:cxn>
                <a:cxn ang="0">
                  <a:pos x="135" y="163"/>
                </a:cxn>
                <a:cxn ang="0">
                  <a:pos x="161" y="192"/>
                </a:cxn>
                <a:cxn ang="0">
                  <a:pos x="188" y="221"/>
                </a:cxn>
                <a:cxn ang="0">
                  <a:pos x="215" y="247"/>
                </a:cxn>
                <a:cxn ang="0">
                  <a:pos x="241" y="276"/>
                </a:cxn>
                <a:cxn ang="0">
                  <a:pos x="268" y="304"/>
                </a:cxn>
                <a:cxn ang="0">
                  <a:pos x="295" y="333"/>
                </a:cxn>
                <a:cxn ang="0">
                  <a:pos x="321" y="361"/>
                </a:cxn>
                <a:cxn ang="0">
                  <a:pos x="346" y="390"/>
                </a:cxn>
                <a:cxn ang="0">
                  <a:pos x="373" y="417"/>
                </a:cxn>
                <a:cxn ang="0">
                  <a:pos x="399" y="445"/>
                </a:cxn>
                <a:cxn ang="0">
                  <a:pos x="426" y="474"/>
                </a:cxn>
                <a:cxn ang="0">
                  <a:pos x="445" y="455"/>
                </a:cxn>
                <a:cxn ang="0">
                  <a:pos x="419" y="426"/>
                </a:cxn>
                <a:cxn ang="0">
                  <a:pos x="392" y="398"/>
                </a:cxn>
                <a:cxn ang="0">
                  <a:pos x="365" y="371"/>
                </a:cxn>
                <a:cxn ang="0">
                  <a:pos x="340" y="342"/>
                </a:cxn>
                <a:cxn ang="0">
                  <a:pos x="314" y="314"/>
                </a:cxn>
                <a:cxn ang="0">
                  <a:pos x="287" y="285"/>
                </a:cxn>
                <a:cxn ang="0">
                  <a:pos x="260" y="257"/>
                </a:cxn>
                <a:cxn ang="0">
                  <a:pos x="234" y="228"/>
                </a:cxn>
                <a:cxn ang="0">
                  <a:pos x="207" y="202"/>
                </a:cxn>
                <a:cxn ang="0">
                  <a:pos x="181" y="173"/>
                </a:cxn>
                <a:cxn ang="0">
                  <a:pos x="154" y="144"/>
                </a:cxn>
                <a:cxn ang="0">
                  <a:pos x="129" y="116"/>
                </a:cxn>
                <a:cxn ang="0">
                  <a:pos x="102" y="87"/>
                </a:cxn>
                <a:cxn ang="0">
                  <a:pos x="76" y="61"/>
                </a:cxn>
                <a:cxn ang="0">
                  <a:pos x="49" y="32"/>
                </a:cxn>
                <a:cxn ang="0">
                  <a:pos x="22" y="4"/>
                </a:cxn>
                <a:cxn ang="0">
                  <a:pos x="26" y="13"/>
                </a:cxn>
                <a:cxn ang="0">
                  <a:pos x="22" y="4"/>
                </a:cxn>
                <a:cxn ang="0">
                  <a:pos x="13" y="0"/>
                </a:cxn>
                <a:cxn ang="0">
                  <a:pos x="5" y="4"/>
                </a:cxn>
                <a:cxn ang="0">
                  <a:pos x="0" y="13"/>
                </a:cxn>
                <a:cxn ang="0">
                  <a:pos x="3" y="23"/>
                </a:cxn>
                <a:cxn ang="0">
                  <a:pos x="0" y="13"/>
                </a:cxn>
              </a:cxnLst>
              <a:rect l="0" t="0" r="r" b="b"/>
              <a:pathLst>
                <a:path w="445" h="474">
                  <a:moveTo>
                    <a:pt x="0" y="13"/>
                  </a:moveTo>
                  <a:lnTo>
                    <a:pt x="3" y="23"/>
                  </a:lnTo>
                  <a:lnTo>
                    <a:pt x="30" y="51"/>
                  </a:lnTo>
                  <a:lnTo>
                    <a:pt x="57" y="80"/>
                  </a:lnTo>
                  <a:lnTo>
                    <a:pt x="83" y="106"/>
                  </a:lnTo>
                  <a:lnTo>
                    <a:pt x="110" y="135"/>
                  </a:lnTo>
                  <a:lnTo>
                    <a:pt x="135" y="163"/>
                  </a:lnTo>
                  <a:lnTo>
                    <a:pt x="161" y="192"/>
                  </a:lnTo>
                  <a:lnTo>
                    <a:pt x="188" y="221"/>
                  </a:lnTo>
                  <a:lnTo>
                    <a:pt x="215" y="247"/>
                  </a:lnTo>
                  <a:lnTo>
                    <a:pt x="241" y="276"/>
                  </a:lnTo>
                  <a:lnTo>
                    <a:pt x="268" y="304"/>
                  </a:lnTo>
                  <a:lnTo>
                    <a:pt x="295" y="333"/>
                  </a:lnTo>
                  <a:lnTo>
                    <a:pt x="321" y="361"/>
                  </a:lnTo>
                  <a:lnTo>
                    <a:pt x="346" y="390"/>
                  </a:lnTo>
                  <a:lnTo>
                    <a:pt x="373" y="417"/>
                  </a:lnTo>
                  <a:lnTo>
                    <a:pt x="399" y="445"/>
                  </a:lnTo>
                  <a:lnTo>
                    <a:pt x="426" y="474"/>
                  </a:lnTo>
                  <a:lnTo>
                    <a:pt x="445" y="455"/>
                  </a:lnTo>
                  <a:lnTo>
                    <a:pt x="419" y="426"/>
                  </a:lnTo>
                  <a:lnTo>
                    <a:pt x="392" y="398"/>
                  </a:lnTo>
                  <a:lnTo>
                    <a:pt x="365" y="371"/>
                  </a:lnTo>
                  <a:lnTo>
                    <a:pt x="340" y="342"/>
                  </a:lnTo>
                  <a:lnTo>
                    <a:pt x="314" y="314"/>
                  </a:lnTo>
                  <a:lnTo>
                    <a:pt x="287" y="285"/>
                  </a:lnTo>
                  <a:lnTo>
                    <a:pt x="260" y="257"/>
                  </a:lnTo>
                  <a:lnTo>
                    <a:pt x="234" y="228"/>
                  </a:lnTo>
                  <a:lnTo>
                    <a:pt x="207" y="202"/>
                  </a:lnTo>
                  <a:lnTo>
                    <a:pt x="181" y="173"/>
                  </a:lnTo>
                  <a:lnTo>
                    <a:pt x="154" y="144"/>
                  </a:lnTo>
                  <a:lnTo>
                    <a:pt x="129" y="116"/>
                  </a:lnTo>
                  <a:lnTo>
                    <a:pt x="102" y="87"/>
                  </a:lnTo>
                  <a:lnTo>
                    <a:pt x="76" y="61"/>
                  </a:lnTo>
                  <a:lnTo>
                    <a:pt x="49" y="32"/>
                  </a:lnTo>
                  <a:lnTo>
                    <a:pt x="22" y="4"/>
                  </a:lnTo>
                  <a:lnTo>
                    <a:pt x="26" y="13"/>
                  </a:lnTo>
                  <a:lnTo>
                    <a:pt x="22" y="4"/>
                  </a:lnTo>
                  <a:lnTo>
                    <a:pt x="13" y="0"/>
                  </a:lnTo>
                  <a:lnTo>
                    <a:pt x="5" y="4"/>
                  </a:lnTo>
                  <a:lnTo>
                    <a:pt x="0" y="13"/>
                  </a:lnTo>
                  <a:lnTo>
                    <a:pt x="3" y="2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2" name="Freeform 42"/>
            <p:cNvSpPr>
              <a:spLocks/>
            </p:cNvSpPr>
            <p:nvPr/>
          </p:nvSpPr>
          <p:spPr bwMode="auto">
            <a:xfrm>
              <a:off x="4784" y="2655"/>
              <a:ext cx="55" cy="22"/>
            </a:xfrm>
            <a:custGeom>
              <a:avLst/>
              <a:gdLst/>
              <a:ahLst/>
              <a:cxnLst>
                <a:cxn ang="0">
                  <a:pos x="111" y="17"/>
                </a:cxn>
                <a:cxn ang="0">
                  <a:pos x="111" y="17"/>
                </a:cxn>
                <a:cxn ang="0">
                  <a:pos x="96" y="12"/>
                </a:cxn>
                <a:cxn ang="0">
                  <a:pos x="82" y="8"/>
                </a:cxn>
                <a:cxn ang="0">
                  <a:pos x="69" y="6"/>
                </a:cxn>
                <a:cxn ang="0">
                  <a:pos x="56" y="4"/>
                </a:cxn>
                <a:cxn ang="0">
                  <a:pos x="40" y="2"/>
                </a:cxn>
                <a:cxn ang="0">
                  <a:pos x="27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31"/>
                </a:cxn>
                <a:cxn ang="0">
                  <a:pos x="14" y="31"/>
                </a:cxn>
                <a:cxn ang="0">
                  <a:pos x="27" y="31"/>
                </a:cxn>
                <a:cxn ang="0">
                  <a:pos x="40" y="29"/>
                </a:cxn>
                <a:cxn ang="0">
                  <a:pos x="52" y="31"/>
                </a:cxn>
                <a:cxn ang="0">
                  <a:pos x="65" y="33"/>
                </a:cxn>
                <a:cxn ang="0">
                  <a:pos x="78" y="35"/>
                </a:cxn>
                <a:cxn ang="0">
                  <a:pos x="88" y="38"/>
                </a:cxn>
                <a:cxn ang="0">
                  <a:pos x="99" y="44"/>
                </a:cxn>
                <a:cxn ang="0">
                  <a:pos x="99" y="44"/>
                </a:cxn>
                <a:cxn ang="0">
                  <a:pos x="111" y="17"/>
                </a:cxn>
              </a:cxnLst>
              <a:rect l="0" t="0" r="r" b="b"/>
              <a:pathLst>
                <a:path w="111" h="44">
                  <a:moveTo>
                    <a:pt x="111" y="17"/>
                  </a:moveTo>
                  <a:lnTo>
                    <a:pt x="111" y="17"/>
                  </a:lnTo>
                  <a:lnTo>
                    <a:pt x="96" y="12"/>
                  </a:lnTo>
                  <a:lnTo>
                    <a:pt x="82" y="8"/>
                  </a:lnTo>
                  <a:lnTo>
                    <a:pt x="69" y="6"/>
                  </a:lnTo>
                  <a:lnTo>
                    <a:pt x="56" y="4"/>
                  </a:lnTo>
                  <a:lnTo>
                    <a:pt x="40" y="2"/>
                  </a:lnTo>
                  <a:lnTo>
                    <a:pt x="27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14" y="31"/>
                  </a:lnTo>
                  <a:lnTo>
                    <a:pt x="27" y="31"/>
                  </a:lnTo>
                  <a:lnTo>
                    <a:pt x="40" y="29"/>
                  </a:lnTo>
                  <a:lnTo>
                    <a:pt x="52" y="31"/>
                  </a:lnTo>
                  <a:lnTo>
                    <a:pt x="65" y="33"/>
                  </a:lnTo>
                  <a:lnTo>
                    <a:pt x="78" y="35"/>
                  </a:lnTo>
                  <a:lnTo>
                    <a:pt x="88" y="38"/>
                  </a:lnTo>
                  <a:lnTo>
                    <a:pt x="99" y="44"/>
                  </a:lnTo>
                  <a:lnTo>
                    <a:pt x="99" y="44"/>
                  </a:lnTo>
                  <a:lnTo>
                    <a:pt x="11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3" name="Freeform 43"/>
            <p:cNvSpPr>
              <a:spLocks/>
            </p:cNvSpPr>
            <p:nvPr/>
          </p:nvSpPr>
          <p:spPr bwMode="auto">
            <a:xfrm>
              <a:off x="4863" y="2700"/>
              <a:ext cx="22" cy="47"/>
            </a:xfrm>
            <a:custGeom>
              <a:avLst/>
              <a:gdLst/>
              <a:ahLst/>
              <a:cxnLst>
                <a:cxn ang="0">
                  <a:pos x="42" y="82"/>
                </a:cxn>
                <a:cxn ang="0">
                  <a:pos x="44" y="82"/>
                </a:cxn>
                <a:cxn ang="0">
                  <a:pos x="37" y="64"/>
                </a:cxn>
                <a:cxn ang="0">
                  <a:pos x="35" y="45"/>
                </a:cxn>
                <a:cxn ang="0">
                  <a:pos x="33" y="23"/>
                </a:cxn>
                <a:cxn ang="0">
                  <a:pos x="27" y="0"/>
                </a:cxn>
                <a:cxn ang="0">
                  <a:pos x="0" y="11"/>
                </a:cxn>
                <a:cxn ang="0">
                  <a:pos x="6" y="26"/>
                </a:cxn>
                <a:cxn ang="0">
                  <a:pos x="8" y="45"/>
                </a:cxn>
                <a:cxn ang="0">
                  <a:pos x="10" y="68"/>
                </a:cxn>
                <a:cxn ang="0">
                  <a:pos x="18" y="93"/>
                </a:cxn>
                <a:cxn ang="0">
                  <a:pos x="19" y="93"/>
                </a:cxn>
                <a:cxn ang="0">
                  <a:pos x="42" y="82"/>
                </a:cxn>
              </a:cxnLst>
              <a:rect l="0" t="0" r="r" b="b"/>
              <a:pathLst>
                <a:path w="44" h="93">
                  <a:moveTo>
                    <a:pt x="42" y="82"/>
                  </a:moveTo>
                  <a:lnTo>
                    <a:pt x="44" y="82"/>
                  </a:lnTo>
                  <a:lnTo>
                    <a:pt x="37" y="64"/>
                  </a:lnTo>
                  <a:lnTo>
                    <a:pt x="35" y="45"/>
                  </a:lnTo>
                  <a:lnTo>
                    <a:pt x="33" y="23"/>
                  </a:lnTo>
                  <a:lnTo>
                    <a:pt x="27" y="0"/>
                  </a:lnTo>
                  <a:lnTo>
                    <a:pt x="0" y="11"/>
                  </a:lnTo>
                  <a:lnTo>
                    <a:pt x="6" y="26"/>
                  </a:lnTo>
                  <a:lnTo>
                    <a:pt x="8" y="45"/>
                  </a:lnTo>
                  <a:lnTo>
                    <a:pt x="10" y="68"/>
                  </a:lnTo>
                  <a:lnTo>
                    <a:pt x="18" y="93"/>
                  </a:lnTo>
                  <a:lnTo>
                    <a:pt x="19" y="93"/>
                  </a:lnTo>
                  <a:lnTo>
                    <a:pt x="42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4" name="Freeform 44"/>
            <p:cNvSpPr>
              <a:spLocks/>
            </p:cNvSpPr>
            <p:nvPr/>
          </p:nvSpPr>
          <p:spPr bwMode="auto">
            <a:xfrm>
              <a:off x="4873" y="2741"/>
              <a:ext cx="47" cy="48"/>
            </a:xfrm>
            <a:custGeom>
              <a:avLst/>
              <a:gdLst/>
              <a:ahLst/>
              <a:cxnLst>
                <a:cxn ang="0">
                  <a:pos x="96" y="74"/>
                </a:cxn>
                <a:cxn ang="0">
                  <a:pos x="96" y="74"/>
                </a:cxn>
                <a:cxn ang="0">
                  <a:pos x="86" y="64"/>
                </a:cxn>
                <a:cxn ang="0">
                  <a:pos x="75" y="57"/>
                </a:cxn>
                <a:cxn ang="0">
                  <a:pos x="65" y="49"/>
                </a:cxn>
                <a:cxn ang="0">
                  <a:pos x="56" y="38"/>
                </a:cxn>
                <a:cxn ang="0">
                  <a:pos x="46" y="28"/>
                </a:cxn>
                <a:cxn ang="0">
                  <a:pos x="38" y="19"/>
                </a:cxn>
                <a:cxn ang="0">
                  <a:pos x="31" y="9"/>
                </a:cxn>
                <a:cxn ang="0">
                  <a:pos x="23" y="0"/>
                </a:cxn>
                <a:cxn ang="0">
                  <a:pos x="0" y="11"/>
                </a:cxn>
                <a:cxn ang="0">
                  <a:pos x="8" y="24"/>
                </a:cxn>
                <a:cxn ang="0">
                  <a:pos x="16" y="38"/>
                </a:cxn>
                <a:cxn ang="0">
                  <a:pos x="27" y="47"/>
                </a:cxn>
                <a:cxn ang="0">
                  <a:pos x="37" y="57"/>
                </a:cxn>
                <a:cxn ang="0">
                  <a:pos x="46" y="68"/>
                </a:cxn>
                <a:cxn ang="0">
                  <a:pos x="56" y="80"/>
                </a:cxn>
                <a:cxn ang="0">
                  <a:pos x="67" y="87"/>
                </a:cxn>
                <a:cxn ang="0">
                  <a:pos x="77" y="97"/>
                </a:cxn>
                <a:cxn ang="0">
                  <a:pos x="77" y="97"/>
                </a:cxn>
                <a:cxn ang="0">
                  <a:pos x="96" y="74"/>
                </a:cxn>
              </a:cxnLst>
              <a:rect l="0" t="0" r="r" b="b"/>
              <a:pathLst>
                <a:path w="96" h="97">
                  <a:moveTo>
                    <a:pt x="96" y="74"/>
                  </a:moveTo>
                  <a:lnTo>
                    <a:pt x="96" y="74"/>
                  </a:lnTo>
                  <a:lnTo>
                    <a:pt x="86" y="64"/>
                  </a:lnTo>
                  <a:lnTo>
                    <a:pt x="75" y="57"/>
                  </a:lnTo>
                  <a:lnTo>
                    <a:pt x="65" y="49"/>
                  </a:lnTo>
                  <a:lnTo>
                    <a:pt x="56" y="38"/>
                  </a:lnTo>
                  <a:lnTo>
                    <a:pt x="46" y="28"/>
                  </a:lnTo>
                  <a:lnTo>
                    <a:pt x="38" y="19"/>
                  </a:lnTo>
                  <a:lnTo>
                    <a:pt x="31" y="9"/>
                  </a:lnTo>
                  <a:lnTo>
                    <a:pt x="23" y="0"/>
                  </a:lnTo>
                  <a:lnTo>
                    <a:pt x="0" y="11"/>
                  </a:lnTo>
                  <a:lnTo>
                    <a:pt x="8" y="24"/>
                  </a:lnTo>
                  <a:lnTo>
                    <a:pt x="16" y="38"/>
                  </a:lnTo>
                  <a:lnTo>
                    <a:pt x="27" y="47"/>
                  </a:lnTo>
                  <a:lnTo>
                    <a:pt x="37" y="57"/>
                  </a:lnTo>
                  <a:lnTo>
                    <a:pt x="46" y="68"/>
                  </a:lnTo>
                  <a:lnTo>
                    <a:pt x="56" y="80"/>
                  </a:lnTo>
                  <a:lnTo>
                    <a:pt x="67" y="87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96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5" name="Freeform 45"/>
            <p:cNvSpPr>
              <a:spLocks/>
            </p:cNvSpPr>
            <p:nvPr/>
          </p:nvSpPr>
          <p:spPr bwMode="auto">
            <a:xfrm>
              <a:off x="4911" y="2778"/>
              <a:ext cx="62" cy="48"/>
            </a:xfrm>
            <a:custGeom>
              <a:avLst/>
              <a:gdLst/>
              <a:ahLst/>
              <a:cxnLst>
                <a:cxn ang="0">
                  <a:pos x="100" y="72"/>
                </a:cxn>
                <a:cxn ang="0">
                  <a:pos x="118" y="72"/>
                </a:cxn>
                <a:cxn ang="0">
                  <a:pos x="104" y="63"/>
                </a:cxn>
                <a:cxn ang="0">
                  <a:pos x="91" y="53"/>
                </a:cxn>
                <a:cxn ang="0">
                  <a:pos x="78" y="46"/>
                </a:cxn>
                <a:cxn ang="0">
                  <a:pos x="64" y="36"/>
                </a:cxn>
                <a:cxn ang="0">
                  <a:pos x="53" y="27"/>
                </a:cxn>
                <a:cxn ang="0">
                  <a:pos x="40" y="19"/>
                </a:cxn>
                <a:cxn ang="0">
                  <a:pos x="30" y="9"/>
                </a:cxn>
                <a:cxn ang="0">
                  <a:pos x="19" y="0"/>
                </a:cxn>
                <a:cxn ang="0">
                  <a:pos x="0" y="23"/>
                </a:cxn>
                <a:cxn ang="0">
                  <a:pos x="11" y="32"/>
                </a:cxn>
                <a:cxn ang="0">
                  <a:pos x="24" y="42"/>
                </a:cxn>
                <a:cxn ang="0">
                  <a:pos x="38" y="49"/>
                </a:cxn>
                <a:cxn ang="0">
                  <a:pos x="49" y="59"/>
                </a:cxn>
                <a:cxn ang="0">
                  <a:pos x="62" y="68"/>
                </a:cxn>
                <a:cxn ang="0">
                  <a:pos x="76" y="76"/>
                </a:cxn>
                <a:cxn ang="0">
                  <a:pos x="89" y="86"/>
                </a:cxn>
                <a:cxn ang="0">
                  <a:pos x="102" y="95"/>
                </a:cxn>
                <a:cxn ang="0">
                  <a:pos x="120" y="95"/>
                </a:cxn>
                <a:cxn ang="0">
                  <a:pos x="102" y="95"/>
                </a:cxn>
                <a:cxn ang="0">
                  <a:pos x="114" y="97"/>
                </a:cxn>
                <a:cxn ang="0">
                  <a:pos x="121" y="91"/>
                </a:cxn>
                <a:cxn ang="0">
                  <a:pos x="123" y="82"/>
                </a:cxn>
                <a:cxn ang="0">
                  <a:pos x="118" y="72"/>
                </a:cxn>
                <a:cxn ang="0">
                  <a:pos x="100" y="72"/>
                </a:cxn>
              </a:cxnLst>
              <a:rect l="0" t="0" r="r" b="b"/>
              <a:pathLst>
                <a:path w="123" h="97">
                  <a:moveTo>
                    <a:pt x="100" y="72"/>
                  </a:moveTo>
                  <a:lnTo>
                    <a:pt x="118" y="72"/>
                  </a:lnTo>
                  <a:lnTo>
                    <a:pt x="104" y="63"/>
                  </a:lnTo>
                  <a:lnTo>
                    <a:pt x="91" y="53"/>
                  </a:lnTo>
                  <a:lnTo>
                    <a:pt x="78" y="46"/>
                  </a:lnTo>
                  <a:lnTo>
                    <a:pt x="64" y="36"/>
                  </a:lnTo>
                  <a:lnTo>
                    <a:pt x="53" y="27"/>
                  </a:lnTo>
                  <a:lnTo>
                    <a:pt x="40" y="19"/>
                  </a:lnTo>
                  <a:lnTo>
                    <a:pt x="30" y="9"/>
                  </a:lnTo>
                  <a:lnTo>
                    <a:pt x="19" y="0"/>
                  </a:lnTo>
                  <a:lnTo>
                    <a:pt x="0" y="23"/>
                  </a:lnTo>
                  <a:lnTo>
                    <a:pt x="11" y="32"/>
                  </a:lnTo>
                  <a:lnTo>
                    <a:pt x="24" y="42"/>
                  </a:lnTo>
                  <a:lnTo>
                    <a:pt x="38" y="49"/>
                  </a:lnTo>
                  <a:lnTo>
                    <a:pt x="49" y="59"/>
                  </a:lnTo>
                  <a:lnTo>
                    <a:pt x="62" y="68"/>
                  </a:lnTo>
                  <a:lnTo>
                    <a:pt x="76" y="76"/>
                  </a:lnTo>
                  <a:lnTo>
                    <a:pt x="89" y="86"/>
                  </a:lnTo>
                  <a:lnTo>
                    <a:pt x="102" y="95"/>
                  </a:lnTo>
                  <a:lnTo>
                    <a:pt x="120" y="95"/>
                  </a:lnTo>
                  <a:lnTo>
                    <a:pt x="102" y="95"/>
                  </a:lnTo>
                  <a:lnTo>
                    <a:pt x="114" y="97"/>
                  </a:lnTo>
                  <a:lnTo>
                    <a:pt x="121" y="91"/>
                  </a:lnTo>
                  <a:lnTo>
                    <a:pt x="123" y="82"/>
                  </a:lnTo>
                  <a:lnTo>
                    <a:pt x="118" y="72"/>
                  </a:lnTo>
                  <a:lnTo>
                    <a:pt x="10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6" name="Freeform 46"/>
            <p:cNvSpPr>
              <a:spLocks/>
            </p:cNvSpPr>
            <p:nvPr/>
          </p:nvSpPr>
          <p:spPr bwMode="auto">
            <a:xfrm>
              <a:off x="4961" y="2765"/>
              <a:ext cx="72" cy="6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24" y="0"/>
                </a:cxn>
                <a:cxn ang="0">
                  <a:pos x="111" y="14"/>
                </a:cxn>
                <a:cxn ang="0">
                  <a:pos x="96" y="25"/>
                </a:cxn>
                <a:cxn ang="0">
                  <a:pos x="82" y="36"/>
                </a:cxn>
                <a:cxn ang="0">
                  <a:pos x="65" y="50"/>
                </a:cxn>
                <a:cxn ang="0">
                  <a:pos x="50" y="61"/>
                </a:cxn>
                <a:cxn ang="0">
                  <a:pos x="33" y="74"/>
                </a:cxn>
                <a:cxn ang="0">
                  <a:pos x="16" y="86"/>
                </a:cxn>
                <a:cxn ang="0">
                  <a:pos x="0" y="99"/>
                </a:cxn>
                <a:cxn ang="0">
                  <a:pos x="20" y="122"/>
                </a:cxn>
                <a:cxn ang="0">
                  <a:pos x="35" y="109"/>
                </a:cxn>
                <a:cxn ang="0">
                  <a:pos x="48" y="97"/>
                </a:cxn>
                <a:cxn ang="0">
                  <a:pos x="65" y="84"/>
                </a:cxn>
                <a:cxn ang="0">
                  <a:pos x="80" y="73"/>
                </a:cxn>
                <a:cxn ang="0">
                  <a:pos x="98" y="59"/>
                </a:cxn>
                <a:cxn ang="0">
                  <a:pos x="115" y="48"/>
                </a:cxn>
                <a:cxn ang="0">
                  <a:pos x="130" y="33"/>
                </a:cxn>
                <a:cxn ang="0">
                  <a:pos x="143" y="19"/>
                </a:cxn>
                <a:cxn ang="0">
                  <a:pos x="143" y="19"/>
                </a:cxn>
                <a:cxn ang="0">
                  <a:pos x="124" y="0"/>
                </a:cxn>
              </a:cxnLst>
              <a:rect l="0" t="0" r="r" b="b"/>
              <a:pathLst>
                <a:path w="143" h="122">
                  <a:moveTo>
                    <a:pt x="124" y="0"/>
                  </a:moveTo>
                  <a:lnTo>
                    <a:pt x="124" y="0"/>
                  </a:lnTo>
                  <a:lnTo>
                    <a:pt x="111" y="14"/>
                  </a:lnTo>
                  <a:lnTo>
                    <a:pt x="96" y="25"/>
                  </a:lnTo>
                  <a:lnTo>
                    <a:pt x="82" y="36"/>
                  </a:lnTo>
                  <a:lnTo>
                    <a:pt x="65" y="50"/>
                  </a:lnTo>
                  <a:lnTo>
                    <a:pt x="50" y="61"/>
                  </a:lnTo>
                  <a:lnTo>
                    <a:pt x="33" y="74"/>
                  </a:lnTo>
                  <a:lnTo>
                    <a:pt x="16" y="86"/>
                  </a:lnTo>
                  <a:lnTo>
                    <a:pt x="0" y="99"/>
                  </a:lnTo>
                  <a:lnTo>
                    <a:pt x="20" y="122"/>
                  </a:lnTo>
                  <a:lnTo>
                    <a:pt x="35" y="109"/>
                  </a:lnTo>
                  <a:lnTo>
                    <a:pt x="48" y="97"/>
                  </a:lnTo>
                  <a:lnTo>
                    <a:pt x="65" y="84"/>
                  </a:lnTo>
                  <a:lnTo>
                    <a:pt x="80" y="73"/>
                  </a:lnTo>
                  <a:lnTo>
                    <a:pt x="98" y="59"/>
                  </a:lnTo>
                  <a:lnTo>
                    <a:pt x="115" y="48"/>
                  </a:lnTo>
                  <a:lnTo>
                    <a:pt x="130" y="33"/>
                  </a:lnTo>
                  <a:lnTo>
                    <a:pt x="143" y="19"/>
                  </a:lnTo>
                  <a:lnTo>
                    <a:pt x="143" y="19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7" name="Freeform 47"/>
            <p:cNvSpPr>
              <a:spLocks/>
            </p:cNvSpPr>
            <p:nvPr/>
          </p:nvSpPr>
          <p:spPr bwMode="auto">
            <a:xfrm>
              <a:off x="5023" y="2709"/>
              <a:ext cx="51" cy="6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2" y="0"/>
                </a:cxn>
                <a:cxn ang="0">
                  <a:pos x="69" y="11"/>
                </a:cxn>
                <a:cxn ang="0">
                  <a:pos x="59" y="26"/>
                </a:cxn>
                <a:cxn ang="0">
                  <a:pos x="48" y="42"/>
                </a:cxn>
                <a:cxn ang="0">
                  <a:pos x="40" y="57"/>
                </a:cxn>
                <a:cxn ang="0">
                  <a:pos x="31" y="70"/>
                </a:cxn>
                <a:cxn ang="0">
                  <a:pos x="21" y="85"/>
                </a:cxn>
                <a:cxn ang="0">
                  <a:pos x="10" y="97"/>
                </a:cxn>
                <a:cxn ang="0">
                  <a:pos x="0" y="110"/>
                </a:cxn>
                <a:cxn ang="0">
                  <a:pos x="19" y="129"/>
                </a:cxn>
                <a:cxn ang="0">
                  <a:pos x="33" y="116"/>
                </a:cxn>
                <a:cxn ang="0">
                  <a:pos x="44" y="101"/>
                </a:cxn>
                <a:cxn ang="0">
                  <a:pos x="54" y="85"/>
                </a:cxn>
                <a:cxn ang="0">
                  <a:pos x="63" y="72"/>
                </a:cxn>
                <a:cxn ang="0">
                  <a:pos x="71" y="57"/>
                </a:cxn>
                <a:cxn ang="0">
                  <a:pos x="82" y="42"/>
                </a:cxn>
                <a:cxn ang="0">
                  <a:pos x="92" y="30"/>
                </a:cxn>
                <a:cxn ang="0">
                  <a:pos x="101" y="19"/>
                </a:cxn>
                <a:cxn ang="0">
                  <a:pos x="101" y="19"/>
                </a:cxn>
                <a:cxn ang="0">
                  <a:pos x="82" y="0"/>
                </a:cxn>
              </a:cxnLst>
              <a:rect l="0" t="0" r="r" b="b"/>
              <a:pathLst>
                <a:path w="101" h="129">
                  <a:moveTo>
                    <a:pt x="82" y="0"/>
                  </a:moveTo>
                  <a:lnTo>
                    <a:pt x="82" y="0"/>
                  </a:lnTo>
                  <a:lnTo>
                    <a:pt x="69" y="11"/>
                  </a:lnTo>
                  <a:lnTo>
                    <a:pt x="59" y="26"/>
                  </a:lnTo>
                  <a:lnTo>
                    <a:pt x="48" y="42"/>
                  </a:lnTo>
                  <a:lnTo>
                    <a:pt x="40" y="57"/>
                  </a:lnTo>
                  <a:lnTo>
                    <a:pt x="31" y="70"/>
                  </a:lnTo>
                  <a:lnTo>
                    <a:pt x="21" y="85"/>
                  </a:lnTo>
                  <a:lnTo>
                    <a:pt x="10" y="97"/>
                  </a:lnTo>
                  <a:lnTo>
                    <a:pt x="0" y="110"/>
                  </a:lnTo>
                  <a:lnTo>
                    <a:pt x="19" y="129"/>
                  </a:lnTo>
                  <a:lnTo>
                    <a:pt x="33" y="116"/>
                  </a:lnTo>
                  <a:lnTo>
                    <a:pt x="44" y="101"/>
                  </a:lnTo>
                  <a:lnTo>
                    <a:pt x="54" y="85"/>
                  </a:lnTo>
                  <a:lnTo>
                    <a:pt x="63" y="72"/>
                  </a:lnTo>
                  <a:lnTo>
                    <a:pt x="71" y="57"/>
                  </a:lnTo>
                  <a:lnTo>
                    <a:pt x="82" y="42"/>
                  </a:lnTo>
                  <a:lnTo>
                    <a:pt x="92" y="30"/>
                  </a:lnTo>
                  <a:lnTo>
                    <a:pt x="101" y="19"/>
                  </a:lnTo>
                  <a:lnTo>
                    <a:pt x="101" y="19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8" name="Freeform 48"/>
            <p:cNvSpPr>
              <a:spLocks/>
            </p:cNvSpPr>
            <p:nvPr/>
          </p:nvSpPr>
          <p:spPr bwMode="auto">
            <a:xfrm>
              <a:off x="5064" y="2686"/>
              <a:ext cx="49" cy="33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90" y="0"/>
                </a:cxn>
                <a:cxn ang="0">
                  <a:pos x="78" y="4"/>
                </a:cxn>
                <a:cxn ang="0">
                  <a:pos x="65" y="8"/>
                </a:cxn>
                <a:cxn ang="0">
                  <a:pos x="53" y="13"/>
                </a:cxn>
                <a:cxn ang="0">
                  <a:pos x="44" y="19"/>
                </a:cxn>
                <a:cxn ang="0">
                  <a:pos x="32" y="25"/>
                </a:cxn>
                <a:cxn ang="0">
                  <a:pos x="21" y="31"/>
                </a:cxn>
                <a:cxn ang="0">
                  <a:pos x="10" y="38"/>
                </a:cxn>
                <a:cxn ang="0">
                  <a:pos x="0" y="48"/>
                </a:cxn>
                <a:cxn ang="0">
                  <a:pos x="19" y="67"/>
                </a:cxn>
                <a:cxn ang="0">
                  <a:pos x="25" y="61"/>
                </a:cxn>
                <a:cxn ang="0">
                  <a:pos x="32" y="57"/>
                </a:cxn>
                <a:cxn ang="0">
                  <a:pos x="44" y="52"/>
                </a:cxn>
                <a:cxn ang="0">
                  <a:pos x="55" y="46"/>
                </a:cxn>
                <a:cxn ang="0">
                  <a:pos x="65" y="40"/>
                </a:cxn>
                <a:cxn ang="0">
                  <a:pos x="76" y="34"/>
                </a:cxn>
                <a:cxn ang="0">
                  <a:pos x="86" y="31"/>
                </a:cxn>
                <a:cxn ang="0">
                  <a:pos x="97" y="27"/>
                </a:cxn>
                <a:cxn ang="0">
                  <a:pos x="97" y="27"/>
                </a:cxn>
                <a:cxn ang="0">
                  <a:pos x="90" y="0"/>
                </a:cxn>
              </a:cxnLst>
              <a:rect l="0" t="0" r="r" b="b"/>
              <a:pathLst>
                <a:path w="97" h="67">
                  <a:moveTo>
                    <a:pt x="90" y="0"/>
                  </a:moveTo>
                  <a:lnTo>
                    <a:pt x="90" y="0"/>
                  </a:lnTo>
                  <a:lnTo>
                    <a:pt x="78" y="4"/>
                  </a:lnTo>
                  <a:lnTo>
                    <a:pt x="65" y="8"/>
                  </a:lnTo>
                  <a:lnTo>
                    <a:pt x="53" y="13"/>
                  </a:lnTo>
                  <a:lnTo>
                    <a:pt x="44" y="19"/>
                  </a:lnTo>
                  <a:lnTo>
                    <a:pt x="32" y="25"/>
                  </a:lnTo>
                  <a:lnTo>
                    <a:pt x="21" y="31"/>
                  </a:lnTo>
                  <a:lnTo>
                    <a:pt x="10" y="38"/>
                  </a:lnTo>
                  <a:lnTo>
                    <a:pt x="0" y="48"/>
                  </a:lnTo>
                  <a:lnTo>
                    <a:pt x="19" y="67"/>
                  </a:lnTo>
                  <a:lnTo>
                    <a:pt x="25" y="61"/>
                  </a:lnTo>
                  <a:lnTo>
                    <a:pt x="32" y="57"/>
                  </a:lnTo>
                  <a:lnTo>
                    <a:pt x="44" y="52"/>
                  </a:lnTo>
                  <a:lnTo>
                    <a:pt x="55" y="46"/>
                  </a:lnTo>
                  <a:lnTo>
                    <a:pt x="65" y="40"/>
                  </a:lnTo>
                  <a:lnTo>
                    <a:pt x="76" y="34"/>
                  </a:lnTo>
                  <a:lnTo>
                    <a:pt x="86" y="31"/>
                  </a:lnTo>
                  <a:lnTo>
                    <a:pt x="97" y="27"/>
                  </a:lnTo>
                  <a:lnTo>
                    <a:pt x="97" y="27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9" name="Freeform 49"/>
            <p:cNvSpPr>
              <a:spLocks/>
            </p:cNvSpPr>
            <p:nvPr/>
          </p:nvSpPr>
          <p:spPr bwMode="auto">
            <a:xfrm>
              <a:off x="5109" y="2684"/>
              <a:ext cx="30" cy="17"/>
            </a:xfrm>
            <a:custGeom>
              <a:avLst/>
              <a:gdLst/>
              <a:ahLst/>
              <a:cxnLst>
                <a:cxn ang="0">
                  <a:pos x="34" y="25"/>
                </a:cxn>
                <a:cxn ang="0">
                  <a:pos x="47" y="8"/>
                </a:cxn>
                <a:cxn ang="0">
                  <a:pos x="38" y="6"/>
                </a:cxn>
                <a:cxn ang="0">
                  <a:pos x="26" y="4"/>
                </a:cxn>
                <a:cxn ang="0">
                  <a:pos x="13" y="0"/>
                </a:cxn>
                <a:cxn ang="0">
                  <a:pos x="0" y="4"/>
                </a:cxn>
                <a:cxn ang="0">
                  <a:pos x="7" y="31"/>
                </a:cxn>
                <a:cxn ang="0">
                  <a:pos x="13" y="31"/>
                </a:cxn>
                <a:cxn ang="0">
                  <a:pos x="22" y="31"/>
                </a:cxn>
                <a:cxn ang="0">
                  <a:pos x="34" y="33"/>
                </a:cxn>
                <a:cxn ang="0">
                  <a:pos x="47" y="35"/>
                </a:cxn>
                <a:cxn ang="0">
                  <a:pos x="61" y="17"/>
                </a:cxn>
                <a:cxn ang="0">
                  <a:pos x="47" y="35"/>
                </a:cxn>
                <a:cxn ang="0">
                  <a:pos x="57" y="31"/>
                </a:cxn>
                <a:cxn ang="0">
                  <a:pos x="61" y="21"/>
                </a:cxn>
                <a:cxn ang="0">
                  <a:pos x="57" y="12"/>
                </a:cxn>
                <a:cxn ang="0">
                  <a:pos x="47" y="8"/>
                </a:cxn>
                <a:cxn ang="0">
                  <a:pos x="34" y="25"/>
                </a:cxn>
              </a:cxnLst>
              <a:rect l="0" t="0" r="r" b="b"/>
              <a:pathLst>
                <a:path w="61" h="35">
                  <a:moveTo>
                    <a:pt x="34" y="25"/>
                  </a:moveTo>
                  <a:lnTo>
                    <a:pt x="47" y="8"/>
                  </a:lnTo>
                  <a:lnTo>
                    <a:pt x="38" y="6"/>
                  </a:lnTo>
                  <a:lnTo>
                    <a:pt x="26" y="4"/>
                  </a:lnTo>
                  <a:lnTo>
                    <a:pt x="13" y="0"/>
                  </a:lnTo>
                  <a:lnTo>
                    <a:pt x="0" y="4"/>
                  </a:lnTo>
                  <a:lnTo>
                    <a:pt x="7" y="31"/>
                  </a:lnTo>
                  <a:lnTo>
                    <a:pt x="13" y="31"/>
                  </a:lnTo>
                  <a:lnTo>
                    <a:pt x="22" y="31"/>
                  </a:lnTo>
                  <a:lnTo>
                    <a:pt x="34" y="33"/>
                  </a:lnTo>
                  <a:lnTo>
                    <a:pt x="47" y="35"/>
                  </a:lnTo>
                  <a:lnTo>
                    <a:pt x="61" y="17"/>
                  </a:lnTo>
                  <a:lnTo>
                    <a:pt x="47" y="35"/>
                  </a:lnTo>
                  <a:lnTo>
                    <a:pt x="57" y="31"/>
                  </a:lnTo>
                  <a:lnTo>
                    <a:pt x="61" y="21"/>
                  </a:lnTo>
                  <a:lnTo>
                    <a:pt x="57" y="12"/>
                  </a:lnTo>
                  <a:lnTo>
                    <a:pt x="47" y="8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0" name="Freeform 50"/>
            <p:cNvSpPr>
              <a:spLocks/>
            </p:cNvSpPr>
            <p:nvPr/>
          </p:nvSpPr>
          <p:spPr bwMode="auto">
            <a:xfrm>
              <a:off x="3806" y="2397"/>
              <a:ext cx="30" cy="65"/>
            </a:xfrm>
            <a:custGeom>
              <a:avLst/>
              <a:gdLst/>
              <a:ahLst/>
              <a:cxnLst>
                <a:cxn ang="0">
                  <a:pos x="27" y="12"/>
                </a:cxn>
                <a:cxn ang="0">
                  <a:pos x="27" y="12"/>
                </a:cxn>
                <a:cxn ang="0">
                  <a:pos x="7" y="10"/>
                </a:cxn>
                <a:cxn ang="0">
                  <a:pos x="13" y="44"/>
                </a:cxn>
                <a:cxn ang="0">
                  <a:pos x="21" y="92"/>
                </a:cxn>
                <a:cxn ang="0">
                  <a:pos x="47" y="130"/>
                </a:cxn>
                <a:cxn ang="0">
                  <a:pos x="59" y="103"/>
                </a:cxn>
                <a:cxn ang="0">
                  <a:pos x="47" y="84"/>
                </a:cxn>
                <a:cxn ang="0">
                  <a:pos x="40" y="40"/>
                </a:cxn>
                <a:cxn ang="0">
                  <a:pos x="3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" y="12"/>
                </a:cxn>
              </a:cxnLst>
              <a:rect l="0" t="0" r="r" b="b"/>
              <a:pathLst>
                <a:path w="59" h="130">
                  <a:moveTo>
                    <a:pt x="27" y="12"/>
                  </a:moveTo>
                  <a:lnTo>
                    <a:pt x="27" y="12"/>
                  </a:lnTo>
                  <a:lnTo>
                    <a:pt x="7" y="10"/>
                  </a:lnTo>
                  <a:lnTo>
                    <a:pt x="13" y="44"/>
                  </a:lnTo>
                  <a:lnTo>
                    <a:pt x="21" y="92"/>
                  </a:lnTo>
                  <a:lnTo>
                    <a:pt x="47" y="130"/>
                  </a:lnTo>
                  <a:lnTo>
                    <a:pt x="59" y="103"/>
                  </a:lnTo>
                  <a:lnTo>
                    <a:pt x="47" y="84"/>
                  </a:lnTo>
                  <a:lnTo>
                    <a:pt x="40" y="40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7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1" name="Freeform 51"/>
            <p:cNvSpPr>
              <a:spLocks/>
            </p:cNvSpPr>
            <p:nvPr/>
          </p:nvSpPr>
          <p:spPr bwMode="auto">
            <a:xfrm>
              <a:off x="3804" y="2397"/>
              <a:ext cx="23" cy="111"/>
            </a:xfrm>
            <a:custGeom>
              <a:avLst/>
              <a:gdLst/>
              <a:ahLst/>
              <a:cxnLst>
                <a:cxn ang="0">
                  <a:pos x="31" y="221"/>
                </a:cxn>
                <a:cxn ang="0">
                  <a:pos x="31" y="221"/>
                </a:cxn>
                <a:cxn ang="0">
                  <a:pos x="42" y="194"/>
                </a:cxn>
                <a:cxn ang="0">
                  <a:pos x="48" y="168"/>
                </a:cxn>
                <a:cxn ang="0">
                  <a:pos x="44" y="139"/>
                </a:cxn>
                <a:cxn ang="0">
                  <a:pos x="38" y="111"/>
                </a:cxn>
                <a:cxn ang="0">
                  <a:pos x="31" y="84"/>
                </a:cxn>
                <a:cxn ang="0">
                  <a:pos x="27" y="57"/>
                </a:cxn>
                <a:cxn ang="0">
                  <a:pos x="27" y="31"/>
                </a:cxn>
                <a:cxn ang="0">
                  <a:pos x="33" y="12"/>
                </a:cxn>
                <a:cxn ang="0">
                  <a:pos x="6" y="0"/>
                </a:cxn>
                <a:cxn ang="0">
                  <a:pos x="0" y="31"/>
                </a:cxn>
                <a:cxn ang="0">
                  <a:pos x="0" y="57"/>
                </a:cxn>
                <a:cxn ang="0">
                  <a:pos x="4" y="88"/>
                </a:cxn>
                <a:cxn ang="0">
                  <a:pos x="12" y="115"/>
                </a:cxn>
                <a:cxn ang="0">
                  <a:pos x="17" y="143"/>
                </a:cxn>
                <a:cxn ang="0">
                  <a:pos x="17" y="168"/>
                </a:cxn>
                <a:cxn ang="0">
                  <a:pos x="15" y="187"/>
                </a:cxn>
                <a:cxn ang="0">
                  <a:pos x="8" y="206"/>
                </a:cxn>
                <a:cxn ang="0">
                  <a:pos x="8" y="206"/>
                </a:cxn>
                <a:cxn ang="0">
                  <a:pos x="31" y="221"/>
                </a:cxn>
              </a:cxnLst>
              <a:rect l="0" t="0" r="r" b="b"/>
              <a:pathLst>
                <a:path w="48" h="221">
                  <a:moveTo>
                    <a:pt x="31" y="221"/>
                  </a:moveTo>
                  <a:lnTo>
                    <a:pt x="31" y="221"/>
                  </a:lnTo>
                  <a:lnTo>
                    <a:pt x="42" y="194"/>
                  </a:lnTo>
                  <a:lnTo>
                    <a:pt x="48" y="168"/>
                  </a:lnTo>
                  <a:lnTo>
                    <a:pt x="44" y="139"/>
                  </a:lnTo>
                  <a:lnTo>
                    <a:pt x="38" y="111"/>
                  </a:lnTo>
                  <a:lnTo>
                    <a:pt x="31" y="84"/>
                  </a:lnTo>
                  <a:lnTo>
                    <a:pt x="27" y="57"/>
                  </a:lnTo>
                  <a:lnTo>
                    <a:pt x="27" y="31"/>
                  </a:lnTo>
                  <a:lnTo>
                    <a:pt x="33" y="12"/>
                  </a:lnTo>
                  <a:lnTo>
                    <a:pt x="6" y="0"/>
                  </a:lnTo>
                  <a:lnTo>
                    <a:pt x="0" y="31"/>
                  </a:lnTo>
                  <a:lnTo>
                    <a:pt x="0" y="57"/>
                  </a:lnTo>
                  <a:lnTo>
                    <a:pt x="4" y="88"/>
                  </a:lnTo>
                  <a:lnTo>
                    <a:pt x="12" y="115"/>
                  </a:lnTo>
                  <a:lnTo>
                    <a:pt x="17" y="143"/>
                  </a:lnTo>
                  <a:lnTo>
                    <a:pt x="17" y="168"/>
                  </a:lnTo>
                  <a:lnTo>
                    <a:pt x="15" y="187"/>
                  </a:lnTo>
                  <a:lnTo>
                    <a:pt x="8" y="206"/>
                  </a:lnTo>
                  <a:lnTo>
                    <a:pt x="8" y="206"/>
                  </a:lnTo>
                  <a:lnTo>
                    <a:pt x="31" y="2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2" name="Freeform 52"/>
            <p:cNvSpPr>
              <a:spLocks/>
            </p:cNvSpPr>
            <p:nvPr/>
          </p:nvSpPr>
          <p:spPr bwMode="auto">
            <a:xfrm>
              <a:off x="3785" y="2424"/>
              <a:ext cx="34" cy="8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15" y="57"/>
                </a:cxn>
                <a:cxn ang="0">
                  <a:pos x="25" y="114"/>
                </a:cxn>
                <a:cxn ang="0">
                  <a:pos x="31" y="161"/>
                </a:cxn>
                <a:cxn ang="0">
                  <a:pos x="69" y="167"/>
                </a:cxn>
                <a:cxn ang="0">
                  <a:pos x="46" y="152"/>
                </a:cxn>
                <a:cxn ang="0">
                  <a:pos x="57" y="154"/>
                </a:cxn>
                <a:cxn ang="0">
                  <a:pos x="51" y="110"/>
                </a:cxn>
                <a:cxn ang="0">
                  <a:pos x="42" y="49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0" y="22"/>
                </a:cxn>
              </a:cxnLst>
              <a:rect l="0" t="0" r="r" b="b"/>
              <a:pathLst>
                <a:path w="69" h="167">
                  <a:moveTo>
                    <a:pt x="0" y="22"/>
                  </a:moveTo>
                  <a:lnTo>
                    <a:pt x="0" y="22"/>
                  </a:lnTo>
                  <a:lnTo>
                    <a:pt x="15" y="57"/>
                  </a:lnTo>
                  <a:lnTo>
                    <a:pt x="25" y="114"/>
                  </a:lnTo>
                  <a:lnTo>
                    <a:pt x="31" y="161"/>
                  </a:lnTo>
                  <a:lnTo>
                    <a:pt x="69" y="167"/>
                  </a:lnTo>
                  <a:lnTo>
                    <a:pt x="46" y="152"/>
                  </a:lnTo>
                  <a:lnTo>
                    <a:pt x="57" y="154"/>
                  </a:lnTo>
                  <a:lnTo>
                    <a:pt x="51" y="110"/>
                  </a:lnTo>
                  <a:lnTo>
                    <a:pt x="42" y="49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3" name="Freeform 53"/>
            <p:cNvSpPr>
              <a:spLocks/>
            </p:cNvSpPr>
            <p:nvPr/>
          </p:nvSpPr>
          <p:spPr bwMode="auto">
            <a:xfrm>
              <a:off x="3719" y="2417"/>
              <a:ext cx="73" cy="27"/>
            </a:xfrm>
            <a:custGeom>
              <a:avLst/>
              <a:gdLst/>
              <a:ahLst/>
              <a:cxnLst>
                <a:cxn ang="0">
                  <a:pos x="7" y="54"/>
                </a:cxn>
                <a:cxn ang="0">
                  <a:pos x="7" y="54"/>
                </a:cxn>
                <a:cxn ang="0">
                  <a:pos x="23" y="48"/>
                </a:cxn>
                <a:cxn ang="0">
                  <a:pos x="40" y="42"/>
                </a:cxn>
                <a:cxn ang="0">
                  <a:pos x="59" y="36"/>
                </a:cxn>
                <a:cxn ang="0">
                  <a:pos x="76" y="31"/>
                </a:cxn>
                <a:cxn ang="0">
                  <a:pos x="91" y="31"/>
                </a:cxn>
                <a:cxn ang="0">
                  <a:pos x="108" y="31"/>
                </a:cxn>
                <a:cxn ang="0">
                  <a:pos x="122" y="31"/>
                </a:cxn>
                <a:cxn ang="0">
                  <a:pos x="131" y="36"/>
                </a:cxn>
                <a:cxn ang="0">
                  <a:pos x="146" y="14"/>
                </a:cxn>
                <a:cxn ang="0">
                  <a:pos x="129" y="4"/>
                </a:cxn>
                <a:cxn ang="0">
                  <a:pos x="108" y="0"/>
                </a:cxn>
                <a:cxn ang="0">
                  <a:pos x="91" y="0"/>
                </a:cxn>
                <a:cxn ang="0">
                  <a:pos x="72" y="4"/>
                </a:cxn>
                <a:cxn ang="0">
                  <a:pos x="51" y="10"/>
                </a:cxn>
                <a:cxn ang="0">
                  <a:pos x="32" y="15"/>
                </a:cxn>
                <a:cxn ang="0">
                  <a:pos x="15" y="21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7" y="54"/>
                </a:cxn>
              </a:cxnLst>
              <a:rect l="0" t="0" r="r" b="b"/>
              <a:pathLst>
                <a:path w="146" h="54">
                  <a:moveTo>
                    <a:pt x="7" y="54"/>
                  </a:moveTo>
                  <a:lnTo>
                    <a:pt x="7" y="54"/>
                  </a:lnTo>
                  <a:lnTo>
                    <a:pt x="23" y="48"/>
                  </a:lnTo>
                  <a:lnTo>
                    <a:pt x="40" y="42"/>
                  </a:lnTo>
                  <a:lnTo>
                    <a:pt x="59" y="36"/>
                  </a:lnTo>
                  <a:lnTo>
                    <a:pt x="76" y="31"/>
                  </a:lnTo>
                  <a:lnTo>
                    <a:pt x="91" y="31"/>
                  </a:lnTo>
                  <a:lnTo>
                    <a:pt x="108" y="31"/>
                  </a:lnTo>
                  <a:lnTo>
                    <a:pt x="122" y="31"/>
                  </a:lnTo>
                  <a:lnTo>
                    <a:pt x="131" y="36"/>
                  </a:lnTo>
                  <a:lnTo>
                    <a:pt x="146" y="14"/>
                  </a:lnTo>
                  <a:lnTo>
                    <a:pt x="129" y="4"/>
                  </a:lnTo>
                  <a:lnTo>
                    <a:pt x="108" y="0"/>
                  </a:lnTo>
                  <a:lnTo>
                    <a:pt x="91" y="0"/>
                  </a:lnTo>
                  <a:lnTo>
                    <a:pt x="72" y="4"/>
                  </a:lnTo>
                  <a:lnTo>
                    <a:pt x="51" y="10"/>
                  </a:lnTo>
                  <a:lnTo>
                    <a:pt x="32" y="15"/>
                  </a:lnTo>
                  <a:lnTo>
                    <a:pt x="15" y="21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7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4" name="Freeform 54"/>
            <p:cNvSpPr>
              <a:spLocks/>
            </p:cNvSpPr>
            <p:nvPr/>
          </p:nvSpPr>
          <p:spPr bwMode="auto">
            <a:xfrm>
              <a:off x="3510" y="2262"/>
              <a:ext cx="30" cy="4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7" y="0"/>
                </a:cxn>
                <a:cxn ang="0">
                  <a:pos x="28" y="15"/>
                </a:cxn>
                <a:cxn ang="0">
                  <a:pos x="19" y="32"/>
                </a:cxn>
                <a:cxn ang="0">
                  <a:pos x="7" y="51"/>
                </a:cxn>
                <a:cxn ang="0">
                  <a:pos x="0" y="67"/>
                </a:cxn>
                <a:cxn ang="0">
                  <a:pos x="23" y="82"/>
                </a:cxn>
                <a:cxn ang="0">
                  <a:pos x="34" y="63"/>
                </a:cxn>
                <a:cxn ang="0">
                  <a:pos x="42" y="48"/>
                </a:cxn>
                <a:cxn ang="0">
                  <a:pos x="51" y="34"/>
                </a:cxn>
                <a:cxn ang="0">
                  <a:pos x="59" y="27"/>
                </a:cxn>
                <a:cxn ang="0">
                  <a:pos x="59" y="27"/>
                </a:cxn>
                <a:cxn ang="0">
                  <a:pos x="47" y="0"/>
                </a:cxn>
              </a:cxnLst>
              <a:rect l="0" t="0" r="r" b="b"/>
              <a:pathLst>
                <a:path w="59" h="82">
                  <a:moveTo>
                    <a:pt x="47" y="0"/>
                  </a:moveTo>
                  <a:lnTo>
                    <a:pt x="47" y="0"/>
                  </a:lnTo>
                  <a:lnTo>
                    <a:pt x="28" y="15"/>
                  </a:lnTo>
                  <a:lnTo>
                    <a:pt x="19" y="32"/>
                  </a:lnTo>
                  <a:lnTo>
                    <a:pt x="7" y="51"/>
                  </a:lnTo>
                  <a:lnTo>
                    <a:pt x="0" y="67"/>
                  </a:lnTo>
                  <a:lnTo>
                    <a:pt x="23" y="82"/>
                  </a:lnTo>
                  <a:lnTo>
                    <a:pt x="34" y="63"/>
                  </a:lnTo>
                  <a:lnTo>
                    <a:pt x="42" y="48"/>
                  </a:lnTo>
                  <a:lnTo>
                    <a:pt x="51" y="34"/>
                  </a:lnTo>
                  <a:lnTo>
                    <a:pt x="59" y="27"/>
                  </a:lnTo>
                  <a:lnTo>
                    <a:pt x="59" y="2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5" name="Freeform 55"/>
            <p:cNvSpPr>
              <a:spLocks/>
            </p:cNvSpPr>
            <p:nvPr/>
          </p:nvSpPr>
          <p:spPr bwMode="auto">
            <a:xfrm>
              <a:off x="3038" y="2475"/>
              <a:ext cx="901" cy="860"/>
            </a:xfrm>
            <a:custGeom>
              <a:avLst/>
              <a:gdLst/>
              <a:ahLst/>
              <a:cxnLst>
                <a:cxn ang="0">
                  <a:pos x="271" y="1326"/>
                </a:cxn>
                <a:cxn ang="0">
                  <a:pos x="353" y="1246"/>
                </a:cxn>
                <a:cxn ang="0">
                  <a:pos x="259" y="1089"/>
                </a:cxn>
                <a:cxn ang="0">
                  <a:pos x="101" y="909"/>
                </a:cxn>
                <a:cxn ang="0">
                  <a:pos x="2" y="714"/>
                </a:cxn>
                <a:cxn ang="0">
                  <a:pos x="55" y="692"/>
                </a:cxn>
                <a:cxn ang="0">
                  <a:pos x="84" y="638"/>
                </a:cxn>
                <a:cxn ang="0">
                  <a:pos x="229" y="823"/>
                </a:cxn>
                <a:cxn ang="0">
                  <a:pos x="191" y="646"/>
                </a:cxn>
                <a:cxn ang="0">
                  <a:pos x="204" y="612"/>
                </a:cxn>
                <a:cxn ang="0">
                  <a:pos x="305" y="760"/>
                </a:cxn>
                <a:cxn ang="0">
                  <a:pos x="394" y="996"/>
                </a:cxn>
                <a:cxn ang="0">
                  <a:pos x="535" y="1116"/>
                </a:cxn>
                <a:cxn ang="0">
                  <a:pos x="781" y="1110"/>
                </a:cxn>
                <a:cxn ang="0">
                  <a:pos x="956" y="1112"/>
                </a:cxn>
                <a:cxn ang="0">
                  <a:pos x="1059" y="990"/>
                </a:cxn>
                <a:cxn ang="0">
                  <a:pos x="1048" y="924"/>
                </a:cxn>
                <a:cxn ang="0">
                  <a:pos x="857" y="949"/>
                </a:cxn>
                <a:cxn ang="0">
                  <a:pos x="712" y="899"/>
                </a:cxn>
                <a:cxn ang="0">
                  <a:pos x="680" y="766"/>
                </a:cxn>
                <a:cxn ang="0">
                  <a:pos x="564" y="644"/>
                </a:cxn>
                <a:cxn ang="0">
                  <a:pos x="589" y="560"/>
                </a:cxn>
                <a:cxn ang="0">
                  <a:pos x="699" y="680"/>
                </a:cxn>
                <a:cxn ang="0">
                  <a:pos x="827" y="834"/>
                </a:cxn>
                <a:cxn ang="0">
                  <a:pos x="958" y="893"/>
                </a:cxn>
                <a:cxn ang="0">
                  <a:pos x="1139" y="815"/>
                </a:cxn>
                <a:cxn ang="0">
                  <a:pos x="1042" y="612"/>
                </a:cxn>
                <a:cxn ang="0">
                  <a:pos x="1025" y="732"/>
                </a:cxn>
                <a:cxn ang="0">
                  <a:pos x="1011" y="804"/>
                </a:cxn>
                <a:cxn ang="0">
                  <a:pos x="905" y="714"/>
                </a:cxn>
                <a:cxn ang="0">
                  <a:pos x="760" y="581"/>
                </a:cxn>
                <a:cxn ang="0">
                  <a:pos x="745" y="484"/>
                </a:cxn>
                <a:cxn ang="0">
                  <a:pos x="808" y="444"/>
                </a:cxn>
                <a:cxn ang="0">
                  <a:pos x="880" y="452"/>
                </a:cxn>
                <a:cxn ang="0">
                  <a:pos x="964" y="573"/>
                </a:cxn>
                <a:cxn ang="0">
                  <a:pos x="1091" y="610"/>
                </a:cxn>
                <a:cxn ang="0">
                  <a:pos x="1089" y="484"/>
                </a:cxn>
                <a:cxn ang="0">
                  <a:pos x="1080" y="353"/>
                </a:cxn>
                <a:cxn ang="0">
                  <a:pos x="1181" y="634"/>
                </a:cxn>
                <a:cxn ang="0">
                  <a:pos x="1286" y="770"/>
                </a:cxn>
                <a:cxn ang="0">
                  <a:pos x="1274" y="278"/>
                </a:cxn>
                <a:cxn ang="0">
                  <a:pos x="1266" y="198"/>
                </a:cxn>
                <a:cxn ang="0">
                  <a:pos x="1343" y="417"/>
                </a:cxn>
                <a:cxn ang="0">
                  <a:pos x="1409" y="676"/>
                </a:cxn>
                <a:cxn ang="0">
                  <a:pos x="1447" y="307"/>
                </a:cxn>
                <a:cxn ang="0">
                  <a:pos x="1421" y="6"/>
                </a:cxn>
                <a:cxn ang="0">
                  <a:pos x="1514" y="284"/>
                </a:cxn>
                <a:cxn ang="0">
                  <a:pos x="1504" y="998"/>
                </a:cxn>
                <a:cxn ang="0">
                  <a:pos x="1630" y="1346"/>
                </a:cxn>
                <a:cxn ang="0">
                  <a:pos x="1666" y="1720"/>
                </a:cxn>
                <a:cxn ang="0">
                  <a:pos x="1211" y="1720"/>
                </a:cxn>
                <a:cxn ang="0">
                  <a:pos x="1057" y="1445"/>
                </a:cxn>
                <a:cxn ang="0">
                  <a:pos x="1025" y="1187"/>
                </a:cxn>
                <a:cxn ang="0">
                  <a:pos x="886" y="1291"/>
                </a:cxn>
                <a:cxn ang="0">
                  <a:pos x="676" y="1329"/>
                </a:cxn>
                <a:cxn ang="0">
                  <a:pos x="520" y="1354"/>
                </a:cxn>
                <a:cxn ang="0">
                  <a:pos x="387" y="1426"/>
                </a:cxn>
                <a:cxn ang="0">
                  <a:pos x="252" y="1508"/>
                </a:cxn>
              </a:cxnLst>
              <a:rect l="0" t="0" r="r" b="b"/>
              <a:pathLst>
                <a:path w="1802" h="1720">
                  <a:moveTo>
                    <a:pt x="208" y="1400"/>
                  </a:moveTo>
                  <a:lnTo>
                    <a:pt x="212" y="1392"/>
                  </a:lnTo>
                  <a:lnTo>
                    <a:pt x="217" y="1385"/>
                  </a:lnTo>
                  <a:lnTo>
                    <a:pt x="227" y="1379"/>
                  </a:lnTo>
                  <a:lnTo>
                    <a:pt x="236" y="1373"/>
                  </a:lnTo>
                  <a:lnTo>
                    <a:pt x="246" y="1369"/>
                  </a:lnTo>
                  <a:lnTo>
                    <a:pt x="255" y="1364"/>
                  </a:lnTo>
                  <a:lnTo>
                    <a:pt x="263" y="1356"/>
                  </a:lnTo>
                  <a:lnTo>
                    <a:pt x="269" y="1348"/>
                  </a:lnTo>
                  <a:lnTo>
                    <a:pt x="271" y="1326"/>
                  </a:lnTo>
                  <a:lnTo>
                    <a:pt x="269" y="1301"/>
                  </a:lnTo>
                  <a:lnTo>
                    <a:pt x="265" y="1278"/>
                  </a:lnTo>
                  <a:lnTo>
                    <a:pt x="273" y="1257"/>
                  </a:lnTo>
                  <a:lnTo>
                    <a:pt x="280" y="1251"/>
                  </a:lnTo>
                  <a:lnTo>
                    <a:pt x="292" y="1249"/>
                  </a:lnTo>
                  <a:lnTo>
                    <a:pt x="303" y="1247"/>
                  </a:lnTo>
                  <a:lnTo>
                    <a:pt x="316" y="1249"/>
                  </a:lnTo>
                  <a:lnTo>
                    <a:pt x="330" y="1249"/>
                  </a:lnTo>
                  <a:lnTo>
                    <a:pt x="343" y="1247"/>
                  </a:lnTo>
                  <a:lnTo>
                    <a:pt x="353" y="1246"/>
                  </a:lnTo>
                  <a:lnTo>
                    <a:pt x="360" y="1238"/>
                  </a:lnTo>
                  <a:lnTo>
                    <a:pt x="366" y="1217"/>
                  </a:lnTo>
                  <a:lnTo>
                    <a:pt x="362" y="1194"/>
                  </a:lnTo>
                  <a:lnTo>
                    <a:pt x="351" y="1169"/>
                  </a:lnTo>
                  <a:lnTo>
                    <a:pt x="337" y="1150"/>
                  </a:lnTo>
                  <a:lnTo>
                    <a:pt x="324" y="1137"/>
                  </a:lnTo>
                  <a:lnTo>
                    <a:pt x="309" y="1124"/>
                  </a:lnTo>
                  <a:lnTo>
                    <a:pt x="293" y="1112"/>
                  </a:lnTo>
                  <a:lnTo>
                    <a:pt x="276" y="1101"/>
                  </a:lnTo>
                  <a:lnTo>
                    <a:pt x="259" y="1089"/>
                  </a:lnTo>
                  <a:lnTo>
                    <a:pt x="242" y="1078"/>
                  </a:lnTo>
                  <a:lnTo>
                    <a:pt x="227" y="1067"/>
                  </a:lnTo>
                  <a:lnTo>
                    <a:pt x="214" y="1053"/>
                  </a:lnTo>
                  <a:lnTo>
                    <a:pt x="196" y="1034"/>
                  </a:lnTo>
                  <a:lnTo>
                    <a:pt x="179" y="1015"/>
                  </a:lnTo>
                  <a:lnTo>
                    <a:pt x="164" y="994"/>
                  </a:lnTo>
                  <a:lnTo>
                    <a:pt x="147" y="973"/>
                  </a:lnTo>
                  <a:lnTo>
                    <a:pt x="132" y="952"/>
                  </a:lnTo>
                  <a:lnTo>
                    <a:pt x="116" y="930"/>
                  </a:lnTo>
                  <a:lnTo>
                    <a:pt x="101" y="909"/>
                  </a:lnTo>
                  <a:lnTo>
                    <a:pt x="88" y="886"/>
                  </a:lnTo>
                  <a:lnTo>
                    <a:pt x="75" y="867"/>
                  </a:lnTo>
                  <a:lnTo>
                    <a:pt x="61" y="848"/>
                  </a:lnTo>
                  <a:lnTo>
                    <a:pt x="48" y="827"/>
                  </a:lnTo>
                  <a:lnTo>
                    <a:pt x="35" y="806"/>
                  </a:lnTo>
                  <a:lnTo>
                    <a:pt x="21" y="785"/>
                  </a:lnTo>
                  <a:lnTo>
                    <a:pt x="12" y="764"/>
                  </a:lnTo>
                  <a:lnTo>
                    <a:pt x="4" y="743"/>
                  </a:lnTo>
                  <a:lnTo>
                    <a:pt x="0" y="720"/>
                  </a:lnTo>
                  <a:lnTo>
                    <a:pt x="2" y="714"/>
                  </a:lnTo>
                  <a:lnTo>
                    <a:pt x="10" y="714"/>
                  </a:lnTo>
                  <a:lnTo>
                    <a:pt x="21" y="720"/>
                  </a:lnTo>
                  <a:lnTo>
                    <a:pt x="35" y="726"/>
                  </a:lnTo>
                  <a:lnTo>
                    <a:pt x="48" y="733"/>
                  </a:lnTo>
                  <a:lnTo>
                    <a:pt x="61" y="737"/>
                  </a:lnTo>
                  <a:lnTo>
                    <a:pt x="69" y="739"/>
                  </a:lnTo>
                  <a:lnTo>
                    <a:pt x="75" y="733"/>
                  </a:lnTo>
                  <a:lnTo>
                    <a:pt x="73" y="720"/>
                  </a:lnTo>
                  <a:lnTo>
                    <a:pt x="67" y="707"/>
                  </a:lnTo>
                  <a:lnTo>
                    <a:pt x="55" y="692"/>
                  </a:lnTo>
                  <a:lnTo>
                    <a:pt x="44" y="678"/>
                  </a:lnTo>
                  <a:lnTo>
                    <a:pt x="31" y="665"/>
                  </a:lnTo>
                  <a:lnTo>
                    <a:pt x="23" y="652"/>
                  </a:lnTo>
                  <a:lnTo>
                    <a:pt x="19" y="640"/>
                  </a:lnTo>
                  <a:lnTo>
                    <a:pt x="23" y="627"/>
                  </a:lnTo>
                  <a:lnTo>
                    <a:pt x="33" y="619"/>
                  </a:lnTo>
                  <a:lnTo>
                    <a:pt x="44" y="617"/>
                  </a:lnTo>
                  <a:lnTo>
                    <a:pt x="57" y="621"/>
                  </a:lnTo>
                  <a:lnTo>
                    <a:pt x="71" y="629"/>
                  </a:lnTo>
                  <a:lnTo>
                    <a:pt x="84" y="638"/>
                  </a:lnTo>
                  <a:lnTo>
                    <a:pt x="97" y="648"/>
                  </a:lnTo>
                  <a:lnTo>
                    <a:pt x="111" y="659"/>
                  </a:lnTo>
                  <a:lnTo>
                    <a:pt x="120" y="669"/>
                  </a:lnTo>
                  <a:lnTo>
                    <a:pt x="137" y="688"/>
                  </a:lnTo>
                  <a:lnTo>
                    <a:pt x="153" y="711"/>
                  </a:lnTo>
                  <a:lnTo>
                    <a:pt x="168" y="735"/>
                  </a:lnTo>
                  <a:lnTo>
                    <a:pt x="181" y="760"/>
                  </a:lnTo>
                  <a:lnTo>
                    <a:pt x="194" y="783"/>
                  </a:lnTo>
                  <a:lnTo>
                    <a:pt x="210" y="804"/>
                  </a:lnTo>
                  <a:lnTo>
                    <a:pt x="229" y="823"/>
                  </a:lnTo>
                  <a:lnTo>
                    <a:pt x="250" y="834"/>
                  </a:lnTo>
                  <a:lnTo>
                    <a:pt x="267" y="827"/>
                  </a:lnTo>
                  <a:lnTo>
                    <a:pt x="267" y="794"/>
                  </a:lnTo>
                  <a:lnTo>
                    <a:pt x="259" y="754"/>
                  </a:lnTo>
                  <a:lnTo>
                    <a:pt x="250" y="720"/>
                  </a:lnTo>
                  <a:lnTo>
                    <a:pt x="242" y="703"/>
                  </a:lnTo>
                  <a:lnTo>
                    <a:pt x="231" y="688"/>
                  </a:lnTo>
                  <a:lnTo>
                    <a:pt x="217" y="674"/>
                  </a:lnTo>
                  <a:lnTo>
                    <a:pt x="204" y="659"/>
                  </a:lnTo>
                  <a:lnTo>
                    <a:pt x="191" y="646"/>
                  </a:lnTo>
                  <a:lnTo>
                    <a:pt x="177" y="631"/>
                  </a:lnTo>
                  <a:lnTo>
                    <a:pt x="166" y="615"/>
                  </a:lnTo>
                  <a:lnTo>
                    <a:pt x="158" y="598"/>
                  </a:lnTo>
                  <a:lnTo>
                    <a:pt x="153" y="570"/>
                  </a:lnTo>
                  <a:lnTo>
                    <a:pt x="149" y="535"/>
                  </a:lnTo>
                  <a:lnTo>
                    <a:pt x="151" y="509"/>
                  </a:lnTo>
                  <a:lnTo>
                    <a:pt x="162" y="507"/>
                  </a:lnTo>
                  <a:lnTo>
                    <a:pt x="183" y="537"/>
                  </a:lnTo>
                  <a:lnTo>
                    <a:pt x="194" y="573"/>
                  </a:lnTo>
                  <a:lnTo>
                    <a:pt x="204" y="612"/>
                  </a:lnTo>
                  <a:lnTo>
                    <a:pt x="217" y="646"/>
                  </a:lnTo>
                  <a:lnTo>
                    <a:pt x="225" y="657"/>
                  </a:lnTo>
                  <a:lnTo>
                    <a:pt x="236" y="665"/>
                  </a:lnTo>
                  <a:lnTo>
                    <a:pt x="248" y="674"/>
                  </a:lnTo>
                  <a:lnTo>
                    <a:pt x="259" y="682"/>
                  </a:lnTo>
                  <a:lnTo>
                    <a:pt x="271" y="690"/>
                  </a:lnTo>
                  <a:lnTo>
                    <a:pt x="282" y="699"/>
                  </a:lnTo>
                  <a:lnTo>
                    <a:pt x="292" y="709"/>
                  </a:lnTo>
                  <a:lnTo>
                    <a:pt x="297" y="720"/>
                  </a:lnTo>
                  <a:lnTo>
                    <a:pt x="305" y="760"/>
                  </a:lnTo>
                  <a:lnTo>
                    <a:pt x="307" y="802"/>
                  </a:lnTo>
                  <a:lnTo>
                    <a:pt x="307" y="846"/>
                  </a:lnTo>
                  <a:lnTo>
                    <a:pt x="314" y="886"/>
                  </a:lnTo>
                  <a:lnTo>
                    <a:pt x="322" y="903"/>
                  </a:lnTo>
                  <a:lnTo>
                    <a:pt x="332" y="920"/>
                  </a:lnTo>
                  <a:lnTo>
                    <a:pt x="343" y="937"/>
                  </a:lnTo>
                  <a:lnTo>
                    <a:pt x="354" y="952"/>
                  </a:lnTo>
                  <a:lnTo>
                    <a:pt x="368" y="968"/>
                  </a:lnTo>
                  <a:lnTo>
                    <a:pt x="381" y="983"/>
                  </a:lnTo>
                  <a:lnTo>
                    <a:pt x="394" y="996"/>
                  </a:lnTo>
                  <a:lnTo>
                    <a:pt x="408" y="1011"/>
                  </a:lnTo>
                  <a:lnTo>
                    <a:pt x="419" y="1025"/>
                  </a:lnTo>
                  <a:lnTo>
                    <a:pt x="431" y="1038"/>
                  </a:lnTo>
                  <a:lnTo>
                    <a:pt x="442" y="1053"/>
                  </a:lnTo>
                  <a:lnTo>
                    <a:pt x="455" y="1067"/>
                  </a:lnTo>
                  <a:lnTo>
                    <a:pt x="469" y="1080"/>
                  </a:lnTo>
                  <a:lnTo>
                    <a:pt x="482" y="1091"/>
                  </a:lnTo>
                  <a:lnTo>
                    <a:pt x="497" y="1101"/>
                  </a:lnTo>
                  <a:lnTo>
                    <a:pt x="512" y="1108"/>
                  </a:lnTo>
                  <a:lnTo>
                    <a:pt x="535" y="1116"/>
                  </a:lnTo>
                  <a:lnTo>
                    <a:pt x="560" y="1122"/>
                  </a:lnTo>
                  <a:lnTo>
                    <a:pt x="585" y="1126"/>
                  </a:lnTo>
                  <a:lnTo>
                    <a:pt x="610" y="1128"/>
                  </a:lnTo>
                  <a:lnTo>
                    <a:pt x="636" y="1129"/>
                  </a:lnTo>
                  <a:lnTo>
                    <a:pt x="661" y="1129"/>
                  </a:lnTo>
                  <a:lnTo>
                    <a:pt x="688" y="1129"/>
                  </a:lnTo>
                  <a:lnTo>
                    <a:pt x="712" y="1128"/>
                  </a:lnTo>
                  <a:lnTo>
                    <a:pt x="735" y="1124"/>
                  </a:lnTo>
                  <a:lnTo>
                    <a:pt x="758" y="1118"/>
                  </a:lnTo>
                  <a:lnTo>
                    <a:pt x="781" y="1110"/>
                  </a:lnTo>
                  <a:lnTo>
                    <a:pt x="804" y="1103"/>
                  </a:lnTo>
                  <a:lnTo>
                    <a:pt x="827" y="1093"/>
                  </a:lnTo>
                  <a:lnTo>
                    <a:pt x="849" y="1088"/>
                  </a:lnTo>
                  <a:lnTo>
                    <a:pt x="872" y="1082"/>
                  </a:lnTo>
                  <a:lnTo>
                    <a:pt x="897" y="1080"/>
                  </a:lnTo>
                  <a:lnTo>
                    <a:pt x="910" y="1088"/>
                  </a:lnTo>
                  <a:lnTo>
                    <a:pt x="922" y="1105"/>
                  </a:lnTo>
                  <a:lnTo>
                    <a:pt x="931" y="1120"/>
                  </a:lnTo>
                  <a:lnTo>
                    <a:pt x="943" y="1122"/>
                  </a:lnTo>
                  <a:lnTo>
                    <a:pt x="956" y="1112"/>
                  </a:lnTo>
                  <a:lnTo>
                    <a:pt x="969" y="1099"/>
                  </a:lnTo>
                  <a:lnTo>
                    <a:pt x="979" y="1084"/>
                  </a:lnTo>
                  <a:lnTo>
                    <a:pt x="988" y="1069"/>
                  </a:lnTo>
                  <a:lnTo>
                    <a:pt x="998" y="1051"/>
                  </a:lnTo>
                  <a:lnTo>
                    <a:pt x="1008" y="1034"/>
                  </a:lnTo>
                  <a:lnTo>
                    <a:pt x="1019" y="1019"/>
                  </a:lnTo>
                  <a:lnTo>
                    <a:pt x="1030" y="1006"/>
                  </a:lnTo>
                  <a:lnTo>
                    <a:pt x="1038" y="1000"/>
                  </a:lnTo>
                  <a:lnTo>
                    <a:pt x="1049" y="994"/>
                  </a:lnTo>
                  <a:lnTo>
                    <a:pt x="1059" y="990"/>
                  </a:lnTo>
                  <a:lnTo>
                    <a:pt x="1070" y="987"/>
                  </a:lnTo>
                  <a:lnTo>
                    <a:pt x="1082" y="983"/>
                  </a:lnTo>
                  <a:lnTo>
                    <a:pt x="1091" y="979"/>
                  </a:lnTo>
                  <a:lnTo>
                    <a:pt x="1099" y="973"/>
                  </a:lnTo>
                  <a:lnTo>
                    <a:pt x="1105" y="964"/>
                  </a:lnTo>
                  <a:lnTo>
                    <a:pt x="1103" y="950"/>
                  </a:lnTo>
                  <a:lnTo>
                    <a:pt x="1095" y="937"/>
                  </a:lnTo>
                  <a:lnTo>
                    <a:pt x="1080" y="928"/>
                  </a:lnTo>
                  <a:lnTo>
                    <a:pt x="1067" y="924"/>
                  </a:lnTo>
                  <a:lnTo>
                    <a:pt x="1048" y="924"/>
                  </a:lnTo>
                  <a:lnTo>
                    <a:pt x="1027" y="926"/>
                  </a:lnTo>
                  <a:lnTo>
                    <a:pt x="1008" y="930"/>
                  </a:lnTo>
                  <a:lnTo>
                    <a:pt x="988" y="933"/>
                  </a:lnTo>
                  <a:lnTo>
                    <a:pt x="968" y="937"/>
                  </a:lnTo>
                  <a:lnTo>
                    <a:pt x="948" y="941"/>
                  </a:lnTo>
                  <a:lnTo>
                    <a:pt x="929" y="945"/>
                  </a:lnTo>
                  <a:lnTo>
                    <a:pt x="910" y="947"/>
                  </a:lnTo>
                  <a:lnTo>
                    <a:pt x="893" y="947"/>
                  </a:lnTo>
                  <a:lnTo>
                    <a:pt x="874" y="949"/>
                  </a:lnTo>
                  <a:lnTo>
                    <a:pt x="857" y="949"/>
                  </a:lnTo>
                  <a:lnTo>
                    <a:pt x="838" y="949"/>
                  </a:lnTo>
                  <a:lnTo>
                    <a:pt x="821" y="947"/>
                  </a:lnTo>
                  <a:lnTo>
                    <a:pt x="802" y="945"/>
                  </a:lnTo>
                  <a:lnTo>
                    <a:pt x="785" y="943"/>
                  </a:lnTo>
                  <a:lnTo>
                    <a:pt x="768" y="937"/>
                  </a:lnTo>
                  <a:lnTo>
                    <a:pt x="756" y="931"/>
                  </a:lnTo>
                  <a:lnTo>
                    <a:pt x="743" y="926"/>
                  </a:lnTo>
                  <a:lnTo>
                    <a:pt x="731" y="918"/>
                  </a:lnTo>
                  <a:lnTo>
                    <a:pt x="722" y="909"/>
                  </a:lnTo>
                  <a:lnTo>
                    <a:pt x="712" y="899"/>
                  </a:lnTo>
                  <a:lnTo>
                    <a:pt x="703" y="890"/>
                  </a:lnTo>
                  <a:lnTo>
                    <a:pt x="695" y="878"/>
                  </a:lnTo>
                  <a:lnTo>
                    <a:pt x="690" y="867"/>
                  </a:lnTo>
                  <a:lnTo>
                    <a:pt x="691" y="855"/>
                  </a:lnTo>
                  <a:lnTo>
                    <a:pt x="699" y="844"/>
                  </a:lnTo>
                  <a:lnTo>
                    <a:pt x="705" y="832"/>
                  </a:lnTo>
                  <a:lnTo>
                    <a:pt x="707" y="821"/>
                  </a:lnTo>
                  <a:lnTo>
                    <a:pt x="699" y="802"/>
                  </a:lnTo>
                  <a:lnTo>
                    <a:pt x="690" y="785"/>
                  </a:lnTo>
                  <a:lnTo>
                    <a:pt x="680" y="766"/>
                  </a:lnTo>
                  <a:lnTo>
                    <a:pt x="669" y="749"/>
                  </a:lnTo>
                  <a:lnTo>
                    <a:pt x="657" y="732"/>
                  </a:lnTo>
                  <a:lnTo>
                    <a:pt x="644" y="714"/>
                  </a:lnTo>
                  <a:lnTo>
                    <a:pt x="632" y="697"/>
                  </a:lnTo>
                  <a:lnTo>
                    <a:pt x="619" y="682"/>
                  </a:lnTo>
                  <a:lnTo>
                    <a:pt x="610" y="672"/>
                  </a:lnTo>
                  <a:lnTo>
                    <a:pt x="600" y="665"/>
                  </a:lnTo>
                  <a:lnTo>
                    <a:pt x="587" y="657"/>
                  </a:lnTo>
                  <a:lnTo>
                    <a:pt x="575" y="652"/>
                  </a:lnTo>
                  <a:lnTo>
                    <a:pt x="564" y="644"/>
                  </a:lnTo>
                  <a:lnTo>
                    <a:pt x="552" y="636"/>
                  </a:lnTo>
                  <a:lnTo>
                    <a:pt x="543" y="627"/>
                  </a:lnTo>
                  <a:lnTo>
                    <a:pt x="537" y="617"/>
                  </a:lnTo>
                  <a:lnTo>
                    <a:pt x="535" y="604"/>
                  </a:lnTo>
                  <a:lnTo>
                    <a:pt x="539" y="589"/>
                  </a:lnTo>
                  <a:lnTo>
                    <a:pt x="549" y="573"/>
                  </a:lnTo>
                  <a:lnTo>
                    <a:pt x="560" y="566"/>
                  </a:lnTo>
                  <a:lnTo>
                    <a:pt x="570" y="562"/>
                  </a:lnTo>
                  <a:lnTo>
                    <a:pt x="579" y="560"/>
                  </a:lnTo>
                  <a:lnTo>
                    <a:pt x="589" y="560"/>
                  </a:lnTo>
                  <a:lnTo>
                    <a:pt x="600" y="560"/>
                  </a:lnTo>
                  <a:lnTo>
                    <a:pt x="610" y="562"/>
                  </a:lnTo>
                  <a:lnTo>
                    <a:pt x="619" y="566"/>
                  </a:lnTo>
                  <a:lnTo>
                    <a:pt x="627" y="570"/>
                  </a:lnTo>
                  <a:lnTo>
                    <a:pt x="634" y="575"/>
                  </a:lnTo>
                  <a:lnTo>
                    <a:pt x="650" y="594"/>
                  </a:lnTo>
                  <a:lnTo>
                    <a:pt x="663" y="613"/>
                  </a:lnTo>
                  <a:lnTo>
                    <a:pt x="676" y="634"/>
                  </a:lnTo>
                  <a:lnTo>
                    <a:pt x="688" y="657"/>
                  </a:lnTo>
                  <a:lnTo>
                    <a:pt x="699" y="680"/>
                  </a:lnTo>
                  <a:lnTo>
                    <a:pt x="710" y="701"/>
                  </a:lnTo>
                  <a:lnTo>
                    <a:pt x="722" y="722"/>
                  </a:lnTo>
                  <a:lnTo>
                    <a:pt x="735" y="743"/>
                  </a:lnTo>
                  <a:lnTo>
                    <a:pt x="747" y="756"/>
                  </a:lnTo>
                  <a:lnTo>
                    <a:pt x="758" y="771"/>
                  </a:lnTo>
                  <a:lnTo>
                    <a:pt x="771" y="785"/>
                  </a:lnTo>
                  <a:lnTo>
                    <a:pt x="785" y="798"/>
                  </a:lnTo>
                  <a:lnTo>
                    <a:pt x="798" y="810"/>
                  </a:lnTo>
                  <a:lnTo>
                    <a:pt x="813" y="823"/>
                  </a:lnTo>
                  <a:lnTo>
                    <a:pt x="827" y="834"/>
                  </a:lnTo>
                  <a:lnTo>
                    <a:pt x="842" y="844"/>
                  </a:lnTo>
                  <a:lnTo>
                    <a:pt x="853" y="851"/>
                  </a:lnTo>
                  <a:lnTo>
                    <a:pt x="865" y="859"/>
                  </a:lnTo>
                  <a:lnTo>
                    <a:pt x="876" y="867"/>
                  </a:lnTo>
                  <a:lnTo>
                    <a:pt x="888" y="874"/>
                  </a:lnTo>
                  <a:lnTo>
                    <a:pt x="901" y="880"/>
                  </a:lnTo>
                  <a:lnTo>
                    <a:pt x="914" y="886"/>
                  </a:lnTo>
                  <a:lnTo>
                    <a:pt x="926" y="890"/>
                  </a:lnTo>
                  <a:lnTo>
                    <a:pt x="939" y="891"/>
                  </a:lnTo>
                  <a:lnTo>
                    <a:pt x="958" y="893"/>
                  </a:lnTo>
                  <a:lnTo>
                    <a:pt x="977" y="895"/>
                  </a:lnTo>
                  <a:lnTo>
                    <a:pt x="996" y="895"/>
                  </a:lnTo>
                  <a:lnTo>
                    <a:pt x="1015" y="895"/>
                  </a:lnTo>
                  <a:lnTo>
                    <a:pt x="1036" y="893"/>
                  </a:lnTo>
                  <a:lnTo>
                    <a:pt x="1055" y="890"/>
                  </a:lnTo>
                  <a:lnTo>
                    <a:pt x="1074" y="884"/>
                  </a:lnTo>
                  <a:lnTo>
                    <a:pt x="1091" y="876"/>
                  </a:lnTo>
                  <a:lnTo>
                    <a:pt x="1110" y="861"/>
                  </a:lnTo>
                  <a:lnTo>
                    <a:pt x="1127" y="840"/>
                  </a:lnTo>
                  <a:lnTo>
                    <a:pt x="1139" y="815"/>
                  </a:lnTo>
                  <a:lnTo>
                    <a:pt x="1147" y="789"/>
                  </a:lnTo>
                  <a:lnTo>
                    <a:pt x="1152" y="758"/>
                  </a:lnTo>
                  <a:lnTo>
                    <a:pt x="1156" y="726"/>
                  </a:lnTo>
                  <a:lnTo>
                    <a:pt x="1154" y="693"/>
                  </a:lnTo>
                  <a:lnTo>
                    <a:pt x="1141" y="669"/>
                  </a:lnTo>
                  <a:lnTo>
                    <a:pt x="1124" y="653"/>
                  </a:lnTo>
                  <a:lnTo>
                    <a:pt x="1107" y="640"/>
                  </a:lnTo>
                  <a:lnTo>
                    <a:pt x="1086" y="629"/>
                  </a:lnTo>
                  <a:lnTo>
                    <a:pt x="1065" y="617"/>
                  </a:lnTo>
                  <a:lnTo>
                    <a:pt x="1042" y="612"/>
                  </a:lnTo>
                  <a:lnTo>
                    <a:pt x="1019" y="606"/>
                  </a:lnTo>
                  <a:lnTo>
                    <a:pt x="996" y="606"/>
                  </a:lnTo>
                  <a:lnTo>
                    <a:pt x="975" y="608"/>
                  </a:lnTo>
                  <a:lnTo>
                    <a:pt x="964" y="621"/>
                  </a:lnTo>
                  <a:lnTo>
                    <a:pt x="971" y="644"/>
                  </a:lnTo>
                  <a:lnTo>
                    <a:pt x="985" y="672"/>
                  </a:lnTo>
                  <a:lnTo>
                    <a:pt x="998" y="695"/>
                  </a:lnTo>
                  <a:lnTo>
                    <a:pt x="1006" y="709"/>
                  </a:lnTo>
                  <a:lnTo>
                    <a:pt x="1015" y="720"/>
                  </a:lnTo>
                  <a:lnTo>
                    <a:pt x="1025" y="732"/>
                  </a:lnTo>
                  <a:lnTo>
                    <a:pt x="1036" y="743"/>
                  </a:lnTo>
                  <a:lnTo>
                    <a:pt x="1046" y="754"/>
                  </a:lnTo>
                  <a:lnTo>
                    <a:pt x="1055" y="766"/>
                  </a:lnTo>
                  <a:lnTo>
                    <a:pt x="1063" y="779"/>
                  </a:lnTo>
                  <a:lnTo>
                    <a:pt x="1067" y="792"/>
                  </a:lnTo>
                  <a:lnTo>
                    <a:pt x="1063" y="802"/>
                  </a:lnTo>
                  <a:lnTo>
                    <a:pt x="1049" y="808"/>
                  </a:lnTo>
                  <a:lnTo>
                    <a:pt x="1034" y="810"/>
                  </a:lnTo>
                  <a:lnTo>
                    <a:pt x="1021" y="808"/>
                  </a:lnTo>
                  <a:lnTo>
                    <a:pt x="1011" y="804"/>
                  </a:lnTo>
                  <a:lnTo>
                    <a:pt x="1002" y="798"/>
                  </a:lnTo>
                  <a:lnTo>
                    <a:pt x="992" y="792"/>
                  </a:lnTo>
                  <a:lnTo>
                    <a:pt x="985" y="785"/>
                  </a:lnTo>
                  <a:lnTo>
                    <a:pt x="977" y="777"/>
                  </a:lnTo>
                  <a:lnTo>
                    <a:pt x="968" y="770"/>
                  </a:lnTo>
                  <a:lnTo>
                    <a:pt x="960" y="764"/>
                  </a:lnTo>
                  <a:lnTo>
                    <a:pt x="952" y="756"/>
                  </a:lnTo>
                  <a:lnTo>
                    <a:pt x="937" y="743"/>
                  </a:lnTo>
                  <a:lnTo>
                    <a:pt x="922" y="728"/>
                  </a:lnTo>
                  <a:lnTo>
                    <a:pt x="905" y="714"/>
                  </a:lnTo>
                  <a:lnTo>
                    <a:pt x="889" y="699"/>
                  </a:lnTo>
                  <a:lnTo>
                    <a:pt x="874" y="684"/>
                  </a:lnTo>
                  <a:lnTo>
                    <a:pt x="859" y="669"/>
                  </a:lnTo>
                  <a:lnTo>
                    <a:pt x="842" y="655"/>
                  </a:lnTo>
                  <a:lnTo>
                    <a:pt x="827" y="640"/>
                  </a:lnTo>
                  <a:lnTo>
                    <a:pt x="813" y="629"/>
                  </a:lnTo>
                  <a:lnTo>
                    <a:pt x="800" y="617"/>
                  </a:lnTo>
                  <a:lnTo>
                    <a:pt x="787" y="606"/>
                  </a:lnTo>
                  <a:lnTo>
                    <a:pt x="773" y="594"/>
                  </a:lnTo>
                  <a:lnTo>
                    <a:pt x="760" y="581"/>
                  </a:lnTo>
                  <a:lnTo>
                    <a:pt x="747" y="570"/>
                  </a:lnTo>
                  <a:lnTo>
                    <a:pt x="735" y="556"/>
                  </a:lnTo>
                  <a:lnTo>
                    <a:pt x="726" y="543"/>
                  </a:lnTo>
                  <a:lnTo>
                    <a:pt x="714" y="522"/>
                  </a:lnTo>
                  <a:lnTo>
                    <a:pt x="705" y="497"/>
                  </a:lnTo>
                  <a:lnTo>
                    <a:pt x="703" y="476"/>
                  </a:lnTo>
                  <a:lnTo>
                    <a:pt x="712" y="465"/>
                  </a:lnTo>
                  <a:lnTo>
                    <a:pt x="724" y="467"/>
                  </a:lnTo>
                  <a:lnTo>
                    <a:pt x="735" y="473"/>
                  </a:lnTo>
                  <a:lnTo>
                    <a:pt x="745" y="484"/>
                  </a:lnTo>
                  <a:lnTo>
                    <a:pt x="754" y="497"/>
                  </a:lnTo>
                  <a:lnTo>
                    <a:pt x="762" y="511"/>
                  </a:lnTo>
                  <a:lnTo>
                    <a:pt x="771" y="522"/>
                  </a:lnTo>
                  <a:lnTo>
                    <a:pt x="783" y="528"/>
                  </a:lnTo>
                  <a:lnTo>
                    <a:pt x="794" y="530"/>
                  </a:lnTo>
                  <a:lnTo>
                    <a:pt x="802" y="516"/>
                  </a:lnTo>
                  <a:lnTo>
                    <a:pt x="798" y="490"/>
                  </a:lnTo>
                  <a:lnTo>
                    <a:pt x="792" y="463"/>
                  </a:lnTo>
                  <a:lnTo>
                    <a:pt x="800" y="446"/>
                  </a:lnTo>
                  <a:lnTo>
                    <a:pt x="808" y="444"/>
                  </a:lnTo>
                  <a:lnTo>
                    <a:pt x="815" y="450"/>
                  </a:lnTo>
                  <a:lnTo>
                    <a:pt x="823" y="457"/>
                  </a:lnTo>
                  <a:lnTo>
                    <a:pt x="830" y="467"/>
                  </a:lnTo>
                  <a:lnTo>
                    <a:pt x="838" y="478"/>
                  </a:lnTo>
                  <a:lnTo>
                    <a:pt x="846" y="488"/>
                  </a:lnTo>
                  <a:lnTo>
                    <a:pt x="855" y="495"/>
                  </a:lnTo>
                  <a:lnTo>
                    <a:pt x="865" y="497"/>
                  </a:lnTo>
                  <a:lnTo>
                    <a:pt x="872" y="488"/>
                  </a:lnTo>
                  <a:lnTo>
                    <a:pt x="876" y="469"/>
                  </a:lnTo>
                  <a:lnTo>
                    <a:pt x="880" y="452"/>
                  </a:lnTo>
                  <a:lnTo>
                    <a:pt x="888" y="450"/>
                  </a:lnTo>
                  <a:lnTo>
                    <a:pt x="899" y="461"/>
                  </a:lnTo>
                  <a:lnTo>
                    <a:pt x="909" y="474"/>
                  </a:lnTo>
                  <a:lnTo>
                    <a:pt x="914" y="492"/>
                  </a:lnTo>
                  <a:lnTo>
                    <a:pt x="920" y="507"/>
                  </a:lnTo>
                  <a:lnTo>
                    <a:pt x="928" y="524"/>
                  </a:lnTo>
                  <a:lnTo>
                    <a:pt x="933" y="541"/>
                  </a:lnTo>
                  <a:lnTo>
                    <a:pt x="941" y="554"/>
                  </a:lnTo>
                  <a:lnTo>
                    <a:pt x="952" y="566"/>
                  </a:lnTo>
                  <a:lnTo>
                    <a:pt x="964" y="573"/>
                  </a:lnTo>
                  <a:lnTo>
                    <a:pt x="977" y="579"/>
                  </a:lnTo>
                  <a:lnTo>
                    <a:pt x="990" y="585"/>
                  </a:lnTo>
                  <a:lnTo>
                    <a:pt x="1004" y="587"/>
                  </a:lnTo>
                  <a:lnTo>
                    <a:pt x="1019" y="591"/>
                  </a:lnTo>
                  <a:lnTo>
                    <a:pt x="1034" y="593"/>
                  </a:lnTo>
                  <a:lnTo>
                    <a:pt x="1048" y="596"/>
                  </a:lnTo>
                  <a:lnTo>
                    <a:pt x="1063" y="598"/>
                  </a:lnTo>
                  <a:lnTo>
                    <a:pt x="1070" y="600"/>
                  </a:lnTo>
                  <a:lnTo>
                    <a:pt x="1082" y="604"/>
                  </a:lnTo>
                  <a:lnTo>
                    <a:pt x="1091" y="610"/>
                  </a:lnTo>
                  <a:lnTo>
                    <a:pt x="1103" y="613"/>
                  </a:lnTo>
                  <a:lnTo>
                    <a:pt x="1112" y="615"/>
                  </a:lnTo>
                  <a:lnTo>
                    <a:pt x="1120" y="617"/>
                  </a:lnTo>
                  <a:lnTo>
                    <a:pt x="1126" y="613"/>
                  </a:lnTo>
                  <a:lnTo>
                    <a:pt x="1127" y="608"/>
                  </a:lnTo>
                  <a:lnTo>
                    <a:pt x="1126" y="583"/>
                  </a:lnTo>
                  <a:lnTo>
                    <a:pt x="1120" y="556"/>
                  </a:lnTo>
                  <a:lnTo>
                    <a:pt x="1110" y="534"/>
                  </a:lnTo>
                  <a:lnTo>
                    <a:pt x="1101" y="509"/>
                  </a:lnTo>
                  <a:lnTo>
                    <a:pt x="1089" y="484"/>
                  </a:lnTo>
                  <a:lnTo>
                    <a:pt x="1078" y="459"/>
                  </a:lnTo>
                  <a:lnTo>
                    <a:pt x="1068" y="434"/>
                  </a:lnTo>
                  <a:lnTo>
                    <a:pt x="1063" y="410"/>
                  </a:lnTo>
                  <a:lnTo>
                    <a:pt x="1049" y="335"/>
                  </a:lnTo>
                  <a:lnTo>
                    <a:pt x="1036" y="248"/>
                  </a:lnTo>
                  <a:lnTo>
                    <a:pt x="1030" y="187"/>
                  </a:lnTo>
                  <a:lnTo>
                    <a:pt x="1040" y="191"/>
                  </a:lnTo>
                  <a:lnTo>
                    <a:pt x="1059" y="248"/>
                  </a:lnTo>
                  <a:lnTo>
                    <a:pt x="1070" y="301"/>
                  </a:lnTo>
                  <a:lnTo>
                    <a:pt x="1080" y="353"/>
                  </a:lnTo>
                  <a:lnTo>
                    <a:pt x="1091" y="404"/>
                  </a:lnTo>
                  <a:lnTo>
                    <a:pt x="1099" y="431"/>
                  </a:lnTo>
                  <a:lnTo>
                    <a:pt x="1108" y="457"/>
                  </a:lnTo>
                  <a:lnTo>
                    <a:pt x="1118" y="484"/>
                  </a:lnTo>
                  <a:lnTo>
                    <a:pt x="1129" y="511"/>
                  </a:lnTo>
                  <a:lnTo>
                    <a:pt x="1141" y="537"/>
                  </a:lnTo>
                  <a:lnTo>
                    <a:pt x="1152" y="562"/>
                  </a:lnTo>
                  <a:lnTo>
                    <a:pt x="1162" y="589"/>
                  </a:lnTo>
                  <a:lnTo>
                    <a:pt x="1173" y="613"/>
                  </a:lnTo>
                  <a:lnTo>
                    <a:pt x="1181" y="634"/>
                  </a:lnTo>
                  <a:lnTo>
                    <a:pt x="1188" y="657"/>
                  </a:lnTo>
                  <a:lnTo>
                    <a:pt x="1196" y="680"/>
                  </a:lnTo>
                  <a:lnTo>
                    <a:pt x="1204" y="703"/>
                  </a:lnTo>
                  <a:lnTo>
                    <a:pt x="1213" y="724"/>
                  </a:lnTo>
                  <a:lnTo>
                    <a:pt x="1223" y="747"/>
                  </a:lnTo>
                  <a:lnTo>
                    <a:pt x="1234" y="766"/>
                  </a:lnTo>
                  <a:lnTo>
                    <a:pt x="1247" y="785"/>
                  </a:lnTo>
                  <a:lnTo>
                    <a:pt x="1259" y="789"/>
                  </a:lnTo>
                  <a:lnTo>
                    <a:pt x="1274" y="781"/>
                  </a:lnTo>
                  <a:lnTo>
                    <a:pt x="1286" y="770"/>
                  </a:lnTo>
                  <a:lnTo>
                    <a:pt x="1293" y="756"/>
                  </a:lnTo>
                  <a:lnTo>
                    <a:pt x="1306" y="684"/>
                  </a:lnTo>
                  <a:lnTo>
                    <a:pt x="1316" y="610"/>
                  </a:lnTo>
                  <a:lnTo>
                    <a:pt x="1322" y="534"/>
                  </a:lnTo>
                  <a:lnTo>
                    <a:pt x="1322" y="459"/>
                  </a:lnTo>
                  <a:lnTo>
                    <a:pt x="1316" y="419"/>
                  </a:lnTo>
                  <a:lnTo>
                    <a:pt x="1305" y="381"/>
                  </a:lnTo>
                  <a:lnTo>
                    <a:pt x="1289" y="343"/>
                  </a:lnTo>
                  <a:lnTo>
                    <a:pt x="1280" y="303"/>
                  </a:lnTo>
                  <a:lnTo>
                    <a:pt x="1274" y="278"/>
                  </a:lnTo>
                  <a:lnTo>
                    <a:pt x="1265" y="246"/>
                  </a:lnTo>
                  <a:lnTo>
                    <a:pt x="1255" y="210"/>
                  </a:lnTo>
                  <a:lnTo>
                    <a:pt x="1246" y="176"/>
                  </a:lnTo>
                  <a:lnTo>
                    <a:pt x="1236" y="147"/>
                  </a:lnTo>
                  <a:lnTo>
                    <a:pt x="1232" y="126"/>
                  </a:lnTo>
                  <a:lnTo>
                    <a:pt x="1232" y="117"/>
                  </a:lnTo>
                  <a:lnTo>
                    <a:pt x="1238" y="126"/>
                  </a:lnTo>
                  <a:lnTo>
                    <a:pt x="1247" y="149"/>
                  </a:lnTo>
                  <a:lnTo>
                    <a:pt x="1257" y="172"/>
                  </a:lnTo>
                  <a:lnTo>
                    <a:pt x="1266" y="198"/>
                  </a:lnTo>
                  <a:lnTo>
                    <a:pt x="1274" y="223"/>
                  </a:lnTo>
                  <a:lnTo>
                    <a:pt x="1282" y="250"/>
                  </a:lnTo>
                  <a:lnTo>
                    <a:pt x="1289" y="276"/>
                  </a:lnTo>
                  <a:lnTo>
                    <a:pt x="1295" y="301"/>
                  </a:lnTo>
                  <a:lnTo>
                    <a:pt x="1303" y="326"/>
                  </a:lnTo>
                  <a:lnTo>
                    <a:pt x="1308" y="345"/>
                  </a:lnTo>
                  <a:lnTo>
                    <a:pt x="1316" y="362"/>
                  </a:lnTo>
                  <a:lnTo>
                    <a:pt x="1325" y="381"/>
                  </a:lnTo>
                  <a:lnTo>
                    <a:pt x="1333" y="400"/>
                  </a:lnTo>
                  <a:lnTo>
                    <a:pt x="1343" y="417"/>
                  </a:lnTo>
                  <a:lnTo>
                    <a:pt x="1350" y="436"/>
                  </a:lnTo>
                  <a:lnTo>
                    <a:pt x="1358" y="455"/>
                  </a:lnTo>
                  <a:lnTo>
                    <a:pt x="1364" y="474"/>
                  </a:lnTo>
                  <a:lnTo>
                    <a:pt x="1369" y="503"/>
                  </a:lnTo>
                  <a:lnTo>
                    <a:pt x="1371" y="530"/>
                  </a:lnTo>
                  <a:lnTo>
                    <a:pt x="1373" y="558"/>
                  </a:lnTo>
                  <a:lnTo>
                    <a:pt x="1377" y="585"/>
                  </a:lnTo>
                  <a:lnTo>
                    <a:pt x="1386" y="615"/>
                  </a:lnTo>
                  <a:lnTo>
                    <a:pt x="1396" y="648"/>
                  </a:lnTo>
                  <a:lnTo>
                    <a:pt x="1409" y="676"/>
                  </a:lnTo>
                  <a:lnTo>
                    <a:pt x="1428" y="701"/>
                  </a:lnTo>
                  <a:lnTo>
                    <a:pt x="1438" y="703"/>
                  </a:lnTo>
                  <a:lnTo>
                    <a:pt x="1449" y="695"/>
                  </a:lnTo>
                  <a:lnTo>
                    <a:pt x="1461" y="682"/>
                  </a:lnTo>
                  <a:lnTo>
                    <a:pt x="1464" y="669"/>
                  </a:lnTo>
                  <a:lnTo>
                    <a:pt x="1466" y="593"/>
                  </a:lnTo>
                  <a:lnTo>
                    <a:pt x="1463" y="516"/>
                  </a:lnTo>
                  <a:lnTo>
                    <a:pt x="1457" y="438"/>
                  </a:lnTo>
                  <a:lnTo>
                    <a:pt x="1451" y="362"/>
                  </a:lnTo>
                  <a:lnTo>
                    <a:pt x="1447" y="307"/>
                  </a:lnTo>
                  <a:lnTo>
                    <a:pt x="1444" y="254"/>
                  </a:lnTo>
                  <a:lnTo>
                    <a:pt x="1438" y="198"/>
                  </a:lnTo>
                  <a:lnTo>
                    <a:pt x="1432" y="145"/>
                  </a:lnTo>
                  <a:lnTo>
                    <a:pt x="1423" y="111"/>
                  </a:lnTo>
                  <a:lnTo>
                    <a:pt x="1409" y="75"/>
                  </a:lnTo>
                  <a:lnTo>
                    <a:pt x="1400" y="40"/>
                  </a:lnTo>
                  <a:lnTo>
                    <a:pt x="1400" y="6"/>
                  </a:lnTo>
                  <a:lnTo>
                    <a:pt x="1404" y="0"/>
                  </a:lnTo>
                  <a:lnTo>
                    <a:pt x="1411" y="2"/>
                  </a:lnTo>
                  <a:lnTo>
                    <a:pt x="1421" y="6"/>
                  </a:lnTo>
                  <a:lnTo>
                    <a:pt x="1432" y="14"/>
                  </a:lnTo>
                  <a:lnTo>
                    <a:pt x="1444" y="23"/>
                  </a:lnTo>
                  <a:lnTo>
                    <a:pt x="1455" y="33"/>
                  </a:lnTo>
                  <a:lnTo>
                    <a:pt x="1463" y="44"/>
                  </a:lnTo>
                  <a:lnTo>
                    <a:pt x="1468" y="52"/>
                  </a:lnTo>
                  <a:lnTo>
                    <a:pt x="1485" y="90"/>
                  </a:lnTo>
                  <a:lnTo>
                    <a:pt x="1497" y="126"/>
                  </a:lnTo>
                  <a:lnTo>
                    <a:pt x="1503" y="162"/>
                  </a:lnTo>
                  <a:lnTo>
                    <a:pt x="1506" y="204"/>
                  </a:lnTo>
                  <a:lnTo>
                    <a:pt x="1514" y="284"/>
                  </a:lnTo>
                  <a:lnTo>
                    <a:pt x="1520" y="366"/>
                  </a:lnTo>
                  <a:lnTo>
                    <a:pt x="1522" y="448"/>
                  </a:lnTo>
                  <a:lnTo>
                    <a:pt x="1520" y="530"/>
                  </a:lnTo>
                  <a:lnTo>
                    <a:pt x="1510" y="608"/>
                  </a:lnTo>
                  <a:lnTo>
                    <a:pt x="1495" y="686"/>
                  </a:lnTo>
                  <a:lnTo>
                    <a:pt x="1480" y="766"/>
                  </a:lnTo>
                  <a:lnTo>
                    <a:pt x="1474" y="844"/>
                  </a:lnTo>
                  <a:lnTo>
                    <a:pt x="1478" y="895"/>
                  </a:lnTo>
                  <a:lnTo>
                    <a:pt x="1489" y="947"/>
                  </a:lnTo>
                  <a:lnTo>
                    <a:pt x="1504" y="998"/>
                  </a:lnTo>
                  <a:lnTo>
                    <a:pt x="1520" y="1048"/>
                  </a:lnTo>
                  <a:lnTo>
                    <a:pt x="1529" y="1078"/>
                  </a:lnTo>
                  <a:lnTo>
                    <a:pt x="1539" y="1108"/>
                  </a:lnTo>
                  <a:lnTo>
                    <a:pt x="1548" y="1141"/>
                  </a:lnTo>
                  <a:lnTo>
                    <a:pt x="1560" y="1171"/>
                  </a:lnTo>
                  <a:lnTo>
                    <a:pt x="1571" y="1202"/>
                  </a:lnTo>
                  <a:lnTo>
                    <a:pt x="1583" y="1232"/>
                  </a:lnTo>
                  <a:lnTo>
                    <a:pt x="1594" y="1263"/>
                  </a:lnTo>
                  <a:lnTo>
                    <a:pt x="1607" y="1293"/>
                  </a:lnTo>
                  <a:lnTo>
                    <a:pt x="1630" y="1346"/>
                  </a:lnTo>
                  <a:lnTo>
                    <a:pt x="1655" y="1400"/>
                  </a:lnTo>
                  <a:lnTo>
                    <a:pt x="1678" y="1453"/>
                  </a:lnTo>
                  <a:lnTo>
                    <a:pt x="1703" y="1506"/>
                  </a:lnTo>
                  <a:lnTo>
                    <a:pt x="1727" y="1560"/>
                  </a:lnTo>
                  <a:lnTo>
                    <a:pt x="1752" y="1613"/>
                  </a:lnTo>
                  <a:lnTo>
                    <a:pt x="1777" y="1666"/>
                  </a:lnTo>
                  <a:lnTo>
                    <a:pt x="1802" y="1720"/>
                  </a:lnTo>
                  <a:lnTo>
                    <a:pt x="1756" y="1720"/>
                  </a:lnTo>
                  <a:lnTo>
                    <a:pt x="1710" y="1720"/>
                  </a:lnTo>
                  <a:lnTo>
                    <a:pt x="1666" y="1720"/>
                  </a:lnTo>
                  <a:lnTo>
                    <a:pt x="1621" y="1720"/>
                  </a:lnTo>
                  <a:lnTo>
                    <a:pt x="1575" y="1720"/>
                  </a:lnTo>
                  <a:lnTo>
                    <a:pt x="1529" y="1720"/>
                  </a:lnTo>
                  <a:lnTo>
                    <a:pt x="1484" y="1720"/>
                  </a:lnTo>
                  <a:lnTo>
                    <a:pt x="1440" y="1720"/>
                  </a:lnTo>
                  <a:lnTo>
                    <a:pt x="1394" y="1720"/>
                  </a:lnTo>
                  <a:lnTo>
                    <a:pt x="1348" y="1720"/>
                  </a:lnTo>
                  <a:lnTo>
                    <a:pt x="1303" y="1720"/>
                  </a:lnTo>
                  <a:lnTo>
                    <a:pt x="1257" y="1720"/>
                  </a:lnTo>
                  <a:lnTo>
                    <a:pt x="1211" y="1720"/>
                  </a:lnTo>
                  <a:lnTo>
                    <a:pt x="1167" y="1720"/>
                  </a:lnTo>
                  <a:lnTo>
                    <a:pt x="1122" y="1720"/>
                  </a:lnTo>
                  <a:lnTo>
                    <a:pt x="1076" y="1720"/>
                  </a:lnTo>
                  <a:lnTo>
                    <a:pt x="1070" y="1687"/>
                  </a:lnTo>
                  <a:lnTo>
                    <a:pt x="1063" y="1655"/>
                  </a:lnTo>
                  <a:lnTo>
                    <a:pt x="1057" y="1623"/>
                  </a:lnTo>
                  <a:lnTo>
                    <a:pt x="1053" y="1590"/>
                  </a:lnTo>
                  <a:lnTo>
                    <a:pt x="1053" y="1543"/>
                  </a:lnTo>
                  <a:lnTo>
                    <a:pt x="1055" y="1493"/>
                  </a:lnTo>
                  <a:lnTo>
                    <a:pt x="1057" y="1445"/>
                  </a:lnTo>
                  <a:lnTo>
                    <a:pt x="1059" y="1396"/>
                  </a:lnTo>
                  <a:lnTo>
                    <a:pt x="1059" y="1364"/>
                  </a:lnTo>
                  <a:lnTo>
                    <a:pt x="1061" y="1329"/>
                  </a:lnTo>
                  <a:lnTo>
                    <a:pt x="1061" y="1295"/>
                  </a:lnTo>
                  <a:lnTo>
                    <a:pt x="1059" y="1261"/>
                  </a:lnTo>
                  <a:lnTo>
                    <a:pt x="1059" y="1238"/>
                  </a:lnTo>
                  <a:lnTo>
                    <a:pt x="1059" y="1211"/>
                  </a:lnTo>
                  <a:lnTo>
                    <a:pt x="1053" y="1190"/>
                  </a:lnTo>
                  <a:lnTo>
                    <a:pt x="1040" y="1183"/>
                  </a:lnTo>
                  <a:lnTo>
                    <a:pt x="1025" y="1187"/>
                  </a:lnTo>
                  <a:lnTo>
                    <a:pt x="1009" y="1194"/>
                  </a:lnTo>
                  <a:lnTo>
                    <a:pt x="996" y="1208"/>
                  </a:lnTo>
                  <a:lnTo>
                    <a:pt x="985" y="1221"/>
                  </a:lnTo>
                  <a:lnTo>
                    <a:pt x="971" y="1234"/>
                  </a:lnTo>
                  <a:lnTo>
                    <a:pt x="960" y="1247"/>
                  </a:lnTo>
                  <a:lnTo>
                    <a:pt x="947" y="1261"/>
                  </a:lnTo>
                  <a:lnTo>
                    <a:pt x="933" y="1270"/>
                  </a:lnTo>
                  <a:lnTo>
                    <a:pt x="918" y="1278"/>
                  </a:lnTo>
                  <a:lnTo>
                    <a:pt x="903" y="1286"/>
                  </a:lnTo>
                  <a:lnTo>
                    <a:pt x="886" y="1291"/>
                  </a:lnTo>
                  <a:lnTo>
                    <a:pt x="869" y="1297"/>
                  </a:lnTo>
                  <a:lnTo>
                    <a:pt x="853" y="1301"/>
                  </a:lnTo>
                  <a:lnTo>
                    <a:pt x="836" y="1305"/>
                  </a:lnTo>
                  <a:lnTo>
                    <a:pt x="819" y="1308"/>
                  </a:lnTo>
                  <a:lnTo>
                    <a:pt x="804" y="1312"/>
                  </a:lnTo>
                  <a:lnTo>
                    <a:pt x="779" y="1316"/>
                  </a:lnTo>
                  <a:lnTo>
                    <a:pt x="752" y="1320"/>
                  </a:lnTo>
                  <a:lnTo>
                    <a:pt x="728" y="1324"/>
                  </a:lnTo>
                  <a:lnTo>
                    <a:pt x="703" y="1327"/>
                  </a:lnTo>
                  <a:lnTo>
                    <a:pt x="676" y="1329"/>
                  </a:lnTo>
                  <a:lnTo>
                    <a:pt x="651" y="1333"/>
                  </a:lnTo>
                  <a:lnTo>
                    <a:pt x="627" y="1335"/>
                  </a:lnTo>
                  <a:lnTo>
                    <a:pt x="602" y="1339"/>
                  </a:lnTo>
                  <a:lnTo>
                    <a:pt x="591" y="1341"/>
                  </a:lnTo>
                  <a:lnTo>
                    <a:pt x="577" y="1343"/>
                  </a:lnTo>
                  <a:lnTo>
                    <a:pt x="566" y="1345"/>
                  </a:lnTo>
                  <a:lnTo>
                    <a:pt x="554" y="1346"/>
                  </a:lnTo>
                  <a:lnTo>
                    <a:pt x="543" y="1348"/>
                  </a:lnTo>
                  <a:lnTo>
                    <a:pt x="532" y="1352"/>
                  </a:lnTo>
                  <a:lnTo>
                    <a:pt x="520" y="1354"/>
                  </a:lnTo>
                  <a:lnTo>
                    <a:pt x="509" y="1358"/>
                  </a:lnTo>
                  <a:lnTo>
                    <a:pt x="495" y="1362"/>
                  </a:lnTo>
                  <a:lnTo>
                    <a:pt x="480" y="1367"/>
                  </a:lnTo>
                  <a:lnTo>
                    <a:pt x="467" y="1373"/>
                  </a:lnTo>
                  <a:lnTo>
                    <a:pt x="453" y="1379"/>
                  </a:lnTo>
                  <a:lnTo>
                    <a:pt x="438" y="1386"/>
                  </a:lnTo>
                  <a:lnTo>
                    <a:pt x="425" y="1394"/>
                  </a:lnTo>
                  <a:lnTo>
                    <a:pt x="413" y="1402"/>
                  </a:lnTo>
                  <a:lnTo>
                    <a:pt x="402" y="1409"/>
                  </a:lnTo>
                  <a:lnTo>
                    <a:pt x="387" y="1426"/>
                  </a:lnTo>
                  <a:lnTo>
                    <a:pt x="375" y="1449"/>
                  </a:lnTo>
                  <a:lnTo>
                    <a:pt x="362" y="1468"/>
                  </a:lnTo>
                  <a:lnTo>
                    <a:pt x="347" y="1484"/>
                  </a:lnTo>
                  <a:lnTo>
                    <a:pt x="335" y="1489"/>
                  </a:lnTo>
                  <a:lnTo>
                    <a:pt x="322" y="1497"/>
                  </a:lnTo>
                  <a:lnTo>
                    <a:pt x="307" y="1501"/>
                  </a:lnTo>
                  <a:lnTo>
                    <a:pt x="293" y="1506"/>
                  </a:lnTo>
                  <a:lnTo>
                    <a:pt x="278" y="1508"/>
                  </a:lnTo>
                  <a:lnTo>
                    <a:pt x="265" y="1508"/>
                  </a:lnTo>
                  <a:lnTo>
                    <a:pt x="252" y="1508"/>
                  </a:lnTo>
                  <a:lnTo>
                    <a:pt x="240" y="1503"/>
                  </a:lnTo>
                  <a:lnTo>
                    <a:pt x="221" y="1484"/>
                  </a:lnTo>
                  <a:lnTo>
                    <a:pt x="210" y="1457"/>
                  </a:lnTo>
                  <a:lnTo>
                    <a:pt x="206" y="1428"/>
                  </a:lnTo>
                  <a:lnTo>
                    <a:pt x="208" y="14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6" name="Freeform 56"/>
            <p:cNvSpPr>
              <a:spLocks/>
            </p:cNvSpPr>
            <p:nvPr/>
          </p:nvSpPr>
          <p:spPr bwMode="auto">
            <a:xfrm>
              <a:off x="4569" y="2809"/>
              <a:ext cx="572" cy="522"/>
            </a:xfrm>
            <a:custGeom>
              <a:avLst/>
              <a:gdLst/>
              <a:ahLst/>
              <a:cxnLst>
                <a:cxn ang="0">
                  <a:pos x="139" y="449"/>
                </a:cxn>
                <a:cxn ang="0">
                  <a:pos x="261" y="413"/>
                </a:cxn>
                <a:cxn ang="0">
                  <a:pos x="322" y="495"/>
                </a:cxn>
                <a:cxn ang="0">
                  <a:pos x="383" y="400"/>
                </a:cxn>
                <a:cxn ang="0">
                  <a:pos x="505" y="74"/>
                </a:cxn>
                <a:cxn ang="0">
                  <a:pos x="457" y="213"/>
                </a:cxn>
                <a:cxn ang="0">
                  <a:pos x="480" y="295"/>
                </a:cxn>
                <a:cxn ang="0">
                  <a:pos x="590" y="127"/>
                </a:cxn>
                <a:cxn ang="0">
                  <a:pos x="710" y="43"/>
                </a:cxn>
                <a:cxn ang="0">
                  <a:pos x="811" y="30"/>
                </a:cxn>
                <a:cxn ang="0">
                  <a:pos x="804" y="74"/>
                </a:cxn>
                <a:cxn ang="0">
                  <a:pos x="689" y="169"/>
                </a:cxn>
                <a:cxn ang="0">
                  <a:pos x="710" y="66"/>
                </a:cxn>
                <a:cxn ang="0">
                  <a:pos x="581" y="167"/>
                </a:cxn>
                <a:cxn ang="0">
                  <a:pos x="434" y="379"/>
                </a:cxn>
                <a:cxn ang="0">
                  <a:pos x="373" y="556"/>
                </a:cxn>
                <a:cxn ang="0">
                  <a:pos x="417" y="510"/>
                </a:cxn>
                <a:cxn ang="0">
                  <a:pos x="512" y="489"/>
                </a:cxn>
                <a:cxn ang="0">
                  <a:pos x="642" y="396"/>
                </a:cxn>
                <a:cxn ang="0">
                  <a:pos x="756" y="274"/>
                </a:cxn>
                <a:cxn ang="0">
                  <a:pos x="796" y="125"/>
                </a:cxn>
                <a:cxn ang="0">
                  <a:pos x="874" y="200"/>
                </a:cxn>
                <a:cxn ang="0">
                  <a:pos x="939" y="321"/>
                </a:cxn>
                <a:cxn ang="0">
                  <a:pos x="845" y="264"/>
                </a:cxn>
                <a:cxn ang="0">
                  <a:pos x="798" y="312"/>
                </a:cxn>
                <a:cxn ang="0">
                  <a:pos x="874" y="407"/>
                </a:cxn>
                <a:cxn ang="0">
                  <a:pos x="802" y="405"/>
                </a:cxn>
                <a:cxn ang="0">
                  <a:pos x="733" y="348"/>
                </a:cxn>
                <a:cxn ang="0">
                  <a:pos x="659" y="413"/>
                </a:cxn>
                <a:cxn ang="0">
                  <a:pos x="567" y="487"/>
                </a:cxn>
                <a:cxn ang="0">
                  <a:pos x="487" y="521"/>
                </a:cxn>
                <a:cxn ang="0">
                  <a:pos x="409" y="594"/>
                </a:cxn>
                <a:cxn ang="0">
                  <a:pos x="457" y="645"/>
                </a:cxn>
                <a:cxn ang="0">
                  <a:pos x="558" y="636"/>
                </a:cxn>
                <a:cxn ang="0">
                  <a:pos x="697" y="626"/>
                </a:cxn>
                <a:cxn ang="0">
                  <a:pos x="821" y="516"/>
                </a:cxn>
                <a:cxn ang="0">
                  <a:pos x="868" y="582"/>
                </a:cxn>
                <a:cxn ang="0">
                  <a:pos x="973" y="561"/>
                </a:cxn>
                <a:cxn ang="0">
                  <a:pos x="925" y="438"/>
                </a:cxn>
                <a:cxn ang="0">
                  <a:pos x="990" y="478"/>
                </a:cxn>
                <a:cxn ang="0">
                  <a:pos x="1072" y="539"/>
                </a:cxn>
                <a:cxn ang="0">
                  <a:pos x="1137" y="523"/>
                </a:cxn>
                <a:cxn ang="0">
                  <a:pos x="1091" y="655"/>
                </a:cxn>
                <a:cxn ang="0">
                  <a:pos x="1000" y="704"/>
                </a:cxn>
                <a:cxn ang="0">
                  <a:pos x="925" y="714"/>
                </a:cxn>
                <a:cxn ang="0">
                  <a:pos x="811" y="689"/>
                </a:cxn>
                <a:cxn ang="0">
                  <a:pos x="691" y="672"/>
                </a:cxn>
                <a:cxn ang="0">
                  <a:pos x="609" y="695"/>
                </a:cxn>
                <a:cxn ang="0">
                  <a:pos x="691" y="746"/>
                </a:cxn>
                <a:cxn ang="0">
                  <a:pos x="840" y="750"/>
                </a:cxn>
                <a:cxn ang="0">
                  <a:pos x="771" y="784"/>
                </a:cxn>
                <a:cxn ang="0">
                  <a:pos x="699" y="794"/>
                </a:cxn>
                <a:cxn ang="0">
                  <a:pos x="777" y="830"/>
                </a:cxn>
                <a:cxn ang="0">
                  <a:pos x="897" y="841"/>
                </a:cxn>
                <a:cxn ang="0">
                  <a:pos x="1034" y="841"/>
                </a:cxn>
                <a:cxn ang="0">
                  <a:pos x="1051" y="896"/>
                </a:cxn>
                <a:cxn ang="0">
                  <a:pos x="819" y="963"/>
                </a:cxn>
                <a:cxn ang="0">
                  <a:pos x="387" y="752"/>
                </a:cxn>
                <a:cxn ang="0">
                  <a:pos x="107" y="607"/>
                </a:cxn>
                <a:cxn ang="0">
                  <a:pos x="13" y="561"/>
                </a:cxn>
              </a:cxnLst>
              <a:rect l="0" t="0" r="r" b="b"/>
              <a:pathLst>
                <a:path w="1144" h="1043">
                  <a:moveTo>
                    <a:pt x="0" y="556"/>
                  </a:moveTo>
                  <a:lnTo>
                    <a:pt x="19" y="540"/>
                  </a:lnTo>
                  <a:lnTo>
                    <a:pt x="40" y="525"/>
                  </a:lnTo>
                  <a:lnTo>
                    <a:pt x="59" y="508"/>
                  </a:lnTo>
                  <a:lnTo>
                    <a:pt x="78" y="493"/>
                  </a:lnTo>
                  <a:lnTo>
                    <a:pt x="97" y="478"/>
                  </a:lnTo>
                  <a:lnTo>
                    <a:pt x="118" y="462"/>
                  </a:lnTo>
                  <a:lnTo>
                    <a:pt x="139" y="449"/>
                  </a:lnTo>
                  <a:lnTo>
                    <a:pt x="160" y="438"/>
                  </a:lnTo>
                  <a:lnTo>
                    <a:pt x="173" y="432"/>
                  </a:lnTo>
                  <a:lnTo>
                    <a:pt x="187" y="426"/>
                  </a:lnTo>
                  <a:lnTo>
                    <a:pt x="202" y="420"/>
                  </a:lnTo>
                  <a:lnTo>
                    <a:pt x="217" y="417"/>
                  </a:lnTo>
                  <a:lnTo>
                    <a:pt x="230" y="413"/>
                  </a:lnTo>
                  <a:lnTo>
                    <a:pt x="246" y="413"/>
                  </a:lnTo>
                  <a:lnTo>
                    <a:pt x="261" y="413"/>
                  </a:lnTo>
                  <a:lnTo>
                    <a:pt x="274" y="417"/>
                  </a:lnTo>
                  <a:lnTo>
                    <a:pt x="284" y="422"/>
                  </a:lnTo>
                  <a:lnTo>
                    <a:pt x="291" y="434"/>
                  </a:lnTo>
                  <a:lnTo>
                    <a:pt x="299" y="447"/>
                  </a:lnTo>
                  <a:lnTo>
                    <a:pt x="303" y="462"/>
                  </a:lnTo>
                  <a:lnTo>
                    <a:pt x="308" y="476"/>
                  </a:lnTo>
                  <a:lnTo>
                    <a:pt x="314" y="487"/>
                  </a:lnTo>
                  <a:lnTo>
                    <a:pt x="322" y="495"/>
                  </a:lnTo>
                  <a:lnTo>
                    <a:pt x="331" y="495"/>
                  </a:lnTo>
                  <a:lnTo>
                    <a:pt x="345" y="489"/>
                  </a:lnTo>
                  <a:lnTo>
                    <a:pt x="354" y="478"/>
                  </a:lnTo>
                  <a:lnTo>
                    <a:pt x="362" y="464"/>
                  </a:lnTo>
                  <a:lnTo>
                    <a:pt x="369" y="449"/>
                  </a:lnTo>
                  <a:lnTo>
                    <a:pt x="373" y="434"/>
                  </a:lnTo>
                  <a:lnTo>
                    <a:pt x="379" y="417"/>
                  </a:lnTo>
                  <a:lnTo>
                    <a:pt x="383" y="400"/>
                  </a:lnTo>
                  <a:lnTo>
                    <a:pt x="388" y="384"/>
                  </a:lnTo>
                  <a:lnTo>
                    <a:pt x="406" y="340"/>
                  </a:lnTo>
                  <a:lnTo>
                    <a:pt x="423" y="297"/>
                  </a:lnTo>
                  <a:lnTo>
                    <a:pt x="438" y="253"/>
                  </a:lnTo>
                  <a:lnTo>
                    <a:pt x="455" y="207"/>
                  </a:lnTo>
                  <a:lnTo>
                    <a:pt x="472" y="163"/>
                  </a:lnTo>
                  <a:lnTo>
                    <a:pt x="487" y="118"/>
                  </a:lnTo>
                  <a:lnTo>
                    <a:pt x="505" y="74"/>
                  </a:lnTo>
                  <a:lnTo>
                    <a:pt x="522" y="28"/>
                  </a:lnTo>
                  <a:lnTo>
                    <a:pt x="514" y="57"/>
                  </a:lnTo>
                  <a:lnTo>
                    <a:pt x="508" y="85"/>
                  </a:lnTo>
                  <a:lnTo>
                    <a:pt x="503" y="114"/>
                  </a:lnTo>
                  <a:lnTo>
                    <a:pt x="495" y="142"/>
                  </a:lnTo>
                  <a:lnTo>
                    <a:pt x="486" y="165"/>
                  </a:lnTo>
                  <a:lnTo>
                    <a:pt x="472" y="188"/>
                  </a:lnTo>
                  <a:lnTo>
                    <a:pt x="457" y="213"/>
                  </a:lnTo>
                  <a:lnTo>
                    <a:pt x="442" y="236"/>
                  </a:lnTo>
                  <a:lnTo>
                    <a:pt x="428" y="259"/>
                  </a:lnTo>
                  <a:lnTo>
                    <a:pt x="423" y="280"/>
                  </a:lnTo>
                  <a:lnTo>
                    <a:pt x="425" y="299"/>
                  </a:lnTo>
                  <a:lnTo>
                    <a:pt x="436" y="312"/>
                  </a:lnTo>
                  <a:lnTo>
                    <a:pt x="453" y="318"/>
                  </a:lnTo>
                  <a:lnTo>
                    <a:pt x="467" y="310"/>
                  </a:lnTo>
                  <a:lnTo>
                    <a:pt x="480" y="295"/>
                  </a:lnTo>
                  <a:lnTo>
                    <a:pt x="493" y="274"/>
                  </a:lnTo>
                  <a:lnTo>
                    <a:pt x="506" y="247"/>
                  </a:lnTo>
                  <a:lnTo>
                    <a:pt x="518" y="222"/>
                  </a:lnTo>
                  <a:lnTo>
                    <a:pt x="531" y="198"/>
                  </a:lnTo>
                  <a:lnTo>
                    <a:pt x="546" y="179"/>
                  </a:lnTo>
                  <a:lnTo>
                    <a:pt x="562" y="162"/>
                  </a:lnTo>
                  <a:lnTo>
                    <a:pt x="575" y="144"/>
                  </a:lnTo>
                  <a:lnTo>
                    <a:pt x="590" y="127"/>
                  </a:lnTo>
                  <a:lnTo>
                    <a:pt x="606" y="110"/>
                  </a:lnTo>
                  <a:lnTo>
                    <a:pt x="623" y="93"/>
                  </a:lnTo>
                  <a:lnTo>
                    <a:pt x="640" y="76"/>
                  </a:lnTo>
                  <a:lnTo>
                    <a:pt x="657" y="63"/>
                  </a:lnTo>
                  <a:lnTo>
                    <a:pt x="676" y="49"/>
                  </a:lnTo>
                  <a:lnTo>
                    <a:pt x="687" y="45"/>
                  </a:lnTo>
                  <a:lnTo>
                    <a:pt x="699" y="43"/>
                  </a:lnTo>
                  <a:lnTo>
                    <a:pt x="710" y="43"/>
                  </a:lnTo>
                  <a:lnTo>
                    <a:pt x="724" y="43"/>
                  </a:lnTo>
                  <a:lnTo>
                    <a:pt x="737" y="45"/>
                  </a:lnTo>
                  <a:lnTo>
                    <a:pt x="750" y="45"/>
                  </a:lnTo>
                  <a:lnTo>
                    <a:pt x="762" y="45"/>
                  </a:lnTo>
                  <a:lnTo>
                    <a:pt x="775" y="43"/>
                  </a:lnTo>
                  <a:lnTo>
                    <a:pt x="786" y="40"/>
                  </a:lnTo>
                  <a:lnTo>
                    <a:pt x="800" y="36"/>
                  </a:lnTo>
                  <a:lnTo>
                    <a:pt x="811" y="30"/>
                  </a:lnTo>
                  <a:lnTo>
                    <a:pt x="823" y="24"/>
                  </a:lnTo>
                  <a:lnTo>
                    <a:pt x="834" y="19"/>
                  </a:lnTo>
                  <a:lnTo>
                    <a:pt x="845" y="11"/>
                  </a:lnTo>
                  <a:lnTo>
                    <a:pt x="859" y="5"/>
                  </a:lnTo>
                  <a:lnTo>
                    <a:pt x="870" y="0"/>
                  </a:lnTo>
                  <a:lnTo>
                    <a:pt x="847" y="24"/>
                  </a:lnTo>
                  <a:lnTo>
                    <a:pt x="824" y="49"/>
                  </a:lnTo>
                  <a:lnTo>
                    <a:pt x="804" y="74"/>
                  </a:lnTo>
                  <a:lnTo>
                    <a:pt x="781" y="99"/>
                  </a:lnTo>
                  <a:lnTo>
                    <a:pt x="758" y="123"/>
                  </a:lnTo>
                  <a:lnTo>
                    <a:pt x="735" y="146"/>
                  </a:lnTo>
                  <a:lnTo>
                    <a:pt x="710" y="167"/>
                  </a:lnTo>
                  <a:lnTo>
                    <a:pt x="684" y="184"/>
                  </a:lnTo>
                  <a:lnTo>
                    <a:pt x="678" y="186"/>
                  </a:lnTo>
                  <a:lnTo>
                    <a:pt x="680" y="181"/>
                  </a:lnTo>
                  <a:lnTo>
                    <a:pt x="689" y="169"/>
                  </a:lnTo>
                  <a:lnTo>
                    <a:pt x="703" y="152"/>
                  </a:lnTo>
                  <a:lnTo>
                    <a:pt x="716" y="133"/>
                  </a:lnTo>
                  <a:lnTo>
                    <a:pt x="727" y="112"/>
                  </a:lnTo>
                  <a:lnTo>
                    <a:pt x="735" y="93"/>
                  </a:lnTo>
                  <a:lnTo>
                    <a:pt x="735" y="78"/>
                  </a:lnTo>
                  <a:lnTo>
                    <a:pt x="729" y="70"/>
                  </a:lnTo>
                  <a:lnTo>
                    <a:pt x="720" y="66"/>
                  </a:lnTo>
                  <a:lnTo>
                    <a:pt x="710" y="66"/>
                  </a:lnTo>
                  <a:lnTo>
                    <a:pt x="697" y="70"/>
                  </a:lnTo>
                  <a:lnTo>
                    <a:pt x="684" y="76"/>
                  </a:lnTo>
                  <a:lnTo>
                    <a:pt x="670" y="82"/>
                  </a:lnTo>
                  <a:lnTo>
                    <a:pt x="661" y="87"/>
                  </a:lnTo>
                  <a:lnTo>
                    <a:pt x="651" y="95"/>
                  </a:lnTo>
                  <a:lnTo>
                    <a:pt x="626" y="118"/>
                  </a:lnTo>
                  <a:lnTo>
                    <a:pt x="604" y="142"/>
                  </a:lnTo>
                  <a:lnTo>
                    <a:pt x="581" y="167"/>
                  </a:lnTo>
                  <a:lnTo>
                    <a:pt x="560" y="192"/>
                  </a:lnTo>
                  <a:lnTo>
                    <a:pt x="541" y="219"/>
                  </a:lnTo>
                  <a:lnTo>
                    <a:pt x="520" y="245"/>
                  </a:lnTo>
                  <a:lnTo>
                    <a:pt x="503" y="274"/>
                  </a:lnTo>
                  <a:lnTo>
                    <a:pt x="484" y="301"/>
                  </a:lnTo>
                  <a:lnTo>
                    <a:pt x="467" y="325"/>
                  </a:lnTo>
                  <a:lnTo>
                    <a:pt x="449" y="352"/>
                  </a:lnTo>
                  <a:lnTo>
                    <a:pt x="434" y="379"/>
                  </a:lnTo>
                  <a:lnTo>
                    <a:pt x="419" y="405"/>
                  </a:lnTo>
                  <a:lnTo>
                    <a:pt x="404" y="432"/>
                  </a:lnTo>
                  <a:lnTo>
                    <a:pt x="388" y="460"/>
                  </a:lnTo>
                  <a:lnTo>
                    <a:pt x="375" y="487"/>
                  </a:lnTo>
                  <a:lnTo>
                    <a:pt x="364" y="516"/>
                  </a:lnTo>
                  <a:lnTo>
                    <a:pt x="364" y="527"/>
                  </a:lnTo>
                  <a:lnTo>
                    <a:pt x="367" y="542"/>
                  </a:lnTo>
                  <a:lnTo>
                    <a:pt x="373" y="556"/>
                  </a:lnTo>
                  <a:lnTo>
                    <a:pt x="379" y="571"/>
                  </a:lnTo>
                  <a:lnTo>
                    <a:pt x="381" y="556"/>
                  </a:lnTo>
                  <a:lnTo>
                    <a:pt x="383" y="540"/>
                  </a:lnTo>
                  <a:lnTo>
                    <a:pt x="387" y="525"/>
                  </a:lnTo>
                  <a:lnTo>
                    <a:pt x="394" y="516"/>
                  </a:lnTo>
                  <a:lnTo>
                    <a:pt x="402" y="512"/>
                  </a:lnTo>
                  <a:lnTo>
                    <a:pt x="409" y="510"/>
                  </a:lnTo>
                  <a:lnTo>
                    <a:pt x="417" y="510"/>
                  </a:lnTo>
                  <a:lnTo>
                    <a:pt x="427" y="510"/>
                  </a:lnTo>
                  <a:lnTo>
                    <a:pt x="436" y="510"/>
                  </a:lnTo>
                  <a:lnTo>
                    <a:pt x="446" y="510"/>
                  </a:lnTo>
                  <a:lnTo>
                    <a:pt x="455" y="510"/>
                  </a:lnTo>
                  <a:lnTo>
                    <a:pt x="465" y="508"/>
                  </a:lnTo>
                  <a:lnTo>
                    <a:pt x="480" y="502"/>
                  </a:lnTo>
                  <a:lnTo>
                    <a:pt x="495" y="497"/>
                  </a:lnTo>
                  <a:lnTo>
                    <a:pt x="512" y="489"/>
                  </a:lnTo>
                  <a:lnTo>
                    <a:pt x="527" y="481"/>
                  </a:lnTo>
                  <a:lnTo>
                    <a:pt x="543" y="472"/>
                  </a:lnTo>
                  <a:lnTo>
                    <a:pt x="556" y="462"/>
                  </a:lnTo>
                  <a:lnTo>
                    <a:pt x="571" y="453"/>
                  </a:lnTo>
                  <a:lnTo>
                    <a:pt x="585" y="443"/>
                  </a:lnTo>
                  <a:lnTo>
                    <a:pt x="604" y="428"/>
                  </a:lnTo>
                  <a:lnTo>
                    <a:pt x="623" y="411"/>
                  </a:lnTo>
                  <a:lnTo>
                    <a:pt x="642" y="396"/>
                  </a:lnTo>
                  <a:lnTo>
                    <a:pt x="659" y="377"/>
                  </a:lnTo>
                  <a:lnTo>
                    <a:pt x="678" y="360"/>
                  </a:lnTo>
                  <a:lnTo>
                    <a:pt x="695" y="342"/>
                  </a:lnTo>
                  <a:lnTo>
                    <a:pt x="712" y="323"/>
                  </a:lnTo>
                  <a:lnTo>
                    <a:pt x="729" y="306"/>
                  </a:lnTo>
                  <a:lnTo>
                    <a:pt x="739" y="297"/>
                  </a:lnTo>
                  <a:lnTo>
                    <a:pt x="748" y="285"/>
                  </a:lnTo>
                  <a:lnTo>
                    <a:pt x="756" y="274"/>
                  </a:lnTo>
                  <a:lnTo>
                    <a:pt x="765" y="262"/>
                  </a:lnTo>
                  <a:lnTo>
                    <a:pt x="773" y="251"/>
                  </a:lnTo>
                  <a:lnTo>
                    <a:pt x="781" y="240"/>
                  </a:lnTo>
                  <a:lnTo>
                    <a:pt x="786" y="226"/>
                  </a:lnTo>
                  <a:lnTo>
                    <a:pt x="792" y="215"/>
                  </a:lnTo>
                  <a:lnTo>
                    <a:pt x="796" y="186"/>
                  </a:lnTo>
                  <a:lnTo>
                    <a:pt x="794" y="154"/>
                  </a:lnTo>
                  <a:lnTo>
                    <a:pt x="796" y="125"/>
                  </a:lnTo>
                  <a:lnTo>
                    <a:pt x="811" y="114"/>
                  </a:lnTo>
                  <a:lnTo>
                    <a:pt x="824" y="116"/>
                  </a:lnTo>
                  <a:lnTo>
                    <a:pt x="836" y="125"/>
                  </a:lnTo>
                  <a:lnTo>
                    <a:pt x="845" y="137"/>
                  </a:lnTo>
                  <a:lnTo>
                    <a:pt x="855" y="150"/>
                  </a:lnTo>
                  <a:lnTo>
                    <a:pt x="861" y="167"/>
                  </a:lnTo>
                  <a:lnTo>
                    <a:pt x="868" y="182"/>
                  </a:lnTo>
                  <a:lnTo>
                    <a:pt x="874" y="200"/>
                  </a:lnTo>
                  <a:lnTo>
                    <a:pt x="882" y="213"/>
                  </a:lnTo>
                  <a:lnTo>
                    <a:pt x="891" y="228"/>
                  </a:lnTo>
                  <a:lnTo>
                    <a:pt x="903" y="243"/>
                  </a:lnTo>
                  <a:lnTo>
                    <a:pt x="914" y="259"/>
                  </a:lnTo>
                  <a:lnTo>
                    <a:pt x="925" y="276"/>
                  </a:lnTo>
                  <a:lnTo>
                    <a:pt x="935" y="291"/>
                  </a:lnTo>
                  <a:lnTo>
                    <a:pt x="941" y="306"/>
                  </a:lnTo>
                  <a:lnTo>
                    <a:pt x="939" y="321"/>
                  </a:lnTo>
                  <a:lnTo>
                    <a:pt x="931" y="333"/>
                  </a:lnTo>
                  <a:lnTo>
                    <a:pt x="920" y="339"/>
                  </a:lnTo>
                  <a:lnTo>
                    <a:pt x="908" y="335"/>
                  </a:lnTo>
                  <a:lnTo>
                    <a:pt x="897" y="323"/>
                  </a:lnTo>
                  <a:lnTo>
                    <a:pt x="885" y="310"/>
                  </a:lnTo>
                  <a:lnTo>
                    <a:pt x="872" y="293"/>
                  </a:lnTo>
                  <a:lnTo>
                    <a:pt x="859" y="278"/>
                  </a:lnTo>
                  <a:lnTo>
                    <a:pt x="845" y="264"/>
                  </a:lnTo>
                  <a:lnTo>
                    <a:pt x="832" y="257"/>
                  </a:lnTo>
                  <a:lnTo>
                    <a:pt x="819" y="257"/>
                  </a:lnTo>
                  <a:lnTo>
                    <a:pt x="805" y="261"/>
                  </a:lnTo>
                  <a:lnTo>
                    <a:pt x="794" y="270"/>
                  </a:lnTo>
                  <a:lnTo>
                    <a:pt x="786" y="281"/>
                  </a:lnTo>
                  <a:lnTo>
                    <a:pt x="786" y="291"/>
                  </a:lnTo>
                  <a:lnTo>
                    <a:pt x="790" y="301"/>
                  </a:lnTo>
                  <a:lnTo>
                    <a:pt x="798" y="312"/>
                  </a:lnTo>
                  <a:lnTo>
                    <a:pt x="804" y="321"/>
                  </a:lnTo>
                  <a:lnTo>
                    <a:pt x="813" y="335"/>
                  </a:lnTo>
                  <a:lnTo>
                    <a:pt x="824" y="346"/>
                  </a:lnTo>
                  <a:lnTo>
                    <a:pt x="836" y="358"/>
                  </a:lnTo>
                  <a:lnTo>
                    <a:pt x="849" y="369"/>
                  </a:lnTo>
                  <a:lnTo>
                    <a:pt x="861" y="382"/>
                  </a:lnTo>
                  <a:lnTo>
                    <a:pt x="868" y="394"/>
                  </a:lnTo>
                  <a:lnTo>
                    <a:pt x="874" y="407"/>
                  </a:lnTo>
                  <a:lnTo>
                    <a:pt x="874" y="422"/>
                  </a:lnTo>
                  <a:lnTo>
                    <a:pt x="870" y="430"/>
                  </a:lnTo>
                  <a:lnTo>
                    <a:pt x="863" y="434"/>
                  </a:lnTo>
                  <a:lnTo>
                    <a:pt x="853" y="432"/>
                  </a:lnTo>
                  <a:lnTo>
                    <a:pt x="840" y="428"/>
                  </a:lnTo>
                  <a:lnTo>
                    <a:pt x="826" y="420"/>
                  </a:lnTo>
                  <a:lnTo>
                    <a:pt x="815" y="413"/>
                  </a:lnTo>
                  <a:lnTo>
                    <a:pt x="802" y="405"/>
                  </a:lnTo>
                  <a:lnTo>
                    <a:pt x="792" y="400"/>
                  </a:lnTo>
                  <a:lnTo>
                    <a:pt x="781" y="386"/>
                  </a:lnTo>
                  <a:lnTo>
                    <a:pt x="775" y="367"/>
                  </a:lnTo>
                  <a:lnTo>
                    <a:pt x="767" y="352"/>
                  </a:lnTo>
                  <a:lnTo>
                    <a:pt x="756" y="342"/>
                  </a:lnTo>
                  <a:lnTo>
                    <a:pt x="748" y="342"/>
                  </a:lnTo>
                  <a:lnTo>
                    <a:pt x="741" y="344"/>
                  </a:lnTo>
                  <a:lnTo>
                    <a:pt x="733" y="348"/>
                  </a:lnTo>
                  <a:lnTo>
                    <a:pt x="725" y="352"/>
                  </a:lnTo>
                  <a:lnTo>
                    <a:pt x="718" y="358"/>
                  </a:lnTo>
                  <a:lnTo>
                    <a:pt x="712" y="365"/>
                  </a:lnTo>
                  <a:lnTo>
                    <a:pt x="705" y="369"/>
                  </a:lnTo>
                  <a:lnTo>
                    <a:pt x="699" y="375"/>
                  </a:lnTo>
                  <a:lnTo>
                    <a:pt x="685" y="386"/>
                  </a:lnTo>
                  <a:lnTo>
                    <a:pt x="672" y="400"/>
                  </a:lnTo>
                  <a:lnTo>
                    <a:pt x="659" y="413"/>
                  </a:lnTo>
                  <a:lnTo>
                    <a:pt x="645" y="426"/>
                  </a:lnTo>
                  <a:lnTo>
                    <a:pt x="632" y="439"/>
                  </a:lnTo>
                  <a:lnTo>
                    <a:pt x="621" y="451"/>
                  </a:lnTo>
                  <a:lnTo>
                    <a:pt x="607" y="462"/>
                  </a:lnTo>
                  <a:lnTo>
                    <a:pt x="594" y="474"/>
                  </a:lnTo>
                  <a:lnTo>
                    <a:pt x="586" y="479"/>
                  </a:lnTo>
                  <a:lnTo>
                    <a:pt x="577" y="483"/>
                  </a:lnTo>
                  <a:lnTo>
                    <a:pt x="567" y="487"/>
                  </a:lnTo>
                  <a:lnTo>
                    <a:pt x="558" y="491"/>
                  </a:lnTo>
                  <a:lnTo>
                    <a:pt x="548" y="493"/>
                  </a:lnTo>
                  <a:lnTo>
                    <a:pt x="539" y="497"/>
                  </a:lnTo>
                  <a:lnTo>
                    <a:pt x="529" y="500"/>
                  </a:lnTo>
                  <a:lnTo>
                    <a:pt x="520" y="504"/>
                  </a:lnTo>
                  <a:lnTo>
                    <a:pt x="508" y="510"/>
                  </a:lnTo>
                  <a:lnTo>
                    <a:pt x="499" y="516"/>
                  </a:lnTo>
                  <a:lnTo>
                    <a:pt x="487" y="521"/>
                  </a:lnTo>
                  <a:lnTo>
                    <a:pt x="476" y="527"/>
                  </a:lnTo>
                  <a:lnTo>
                    <a:pt x="467" y="533"/>
                  </a:lnTo>
                  <a:lnTo>
                    <a:pt x="457" y="540"/>
                  </a:lnTo>
                  <a:lnTo>
                    <a:pt x="447" y="548"/>
                  </a:lnTo>
                  <a:lnTo>
                    <a:pt x="438" y="556"/>
                  </a:lnTo>
                  <a:lnTo>
                    <a:pt x="427" y="567"/>
                  </a:lnTo>
                  <a:lnTo>
                    <a:pt x="417" y="578"/>
                  </a:lnTo>
                  <a:lnTo>
                    <a:pt x="409" y="594"/>
                  </a:lnTo>
                  <a:lnTo>
                    <a:pt x="406" y="607"/>
                  </a:lnTo>
                  <a:lnTo>
                    <a:pt x="407" y="618"/>
                  </a:lnTo>
                  <a:lnTo>
                    <a:pt x="411" y="632"/>
                  </a:lnTo>
                  <a:lnTo>
                    <a:pt x="417" y="643"/>
                  </a:lnTo>
                  <a:lnTo>
                    <a:pt x="427" y="649"/>
                  </a:lnTo>
                  <a:lnTo>
                    <a:pt x="436" y="649"/>
                  </a:lnTo>
                  <a:lnTo>
                    <a:pt x="447" y="649"/>
                  </a:lnTo>
                  <a:lnTo>
                    <a:pt x="457" y="645"/>
                  </a:lnTo>
                  <a:lnTo>
                    <a:pt x="467" y="641"/>
                  </a:lnTo>
                  <a:lnTo>
                    <a:pt x="476" y="636"/>
                  </a:lnTo>
                  <a:lnTo>
                    <a:pt x="487" y="632"/>
                  </a:lnTo>
                  <a:lnTo>
                    <a:pt x="497" y="630"/>
                  </a:lnTo>
                  <a:lnTo>
                    <a:pt x="508" y="628"/>
                  </a:lnTo>
                  <a:lnTo>
                    <a:pt x="526" y="630"/>
                  </a:lnTo>
                  <a:lnTo>
                    <a:pt x="541" y="632"/>
                  </a:lnTo>
                  <a:lnTo>
                    <a:pt x="558" y="636"/>
                  </a:lnTo>
                  <a:lnTo>
                    <a:pt x="575" y="638"/>
                  </a:lnTo>
                  <a:lnTo>
                    <a:pt x="592" y="641"/>
                  </a:lnTo>
                  <a:lnTo>
                    <a:pt x="609" y="643"/>
                  </a:lnTo>
                  <a:lnTo>
                    <a:pt x="625" y="645"/>
                  </a:lnTo>
                  <a:lnTo>
                    <a:pt x="642" y="643"/>
                  </a:lnTo>
                  <a:lnTo>
                    <a:pt x="659" y="639"/>
                  </a:lnTo>
                  <a:lnTo>
                    <a:pt x="676" y="634"/>
                  </a:lnTo>
                  <a:lnTo>
                    <a:pt x="697" y="626"/>
                  </a:lnTo>
                  <a:lnTo>
                    <a:pt x="716" y="618"/>
                  </a:lnTo>
                  <a:lnTo>
                    <a:pt x="735" y="609"/>
                  </a:lnTo>
                  <a:lnTo>
                    <a:pt x="754" y="599"/>
                  </a:lnTo>
                  <a:lnTo>
                    <a:pt x="771" y="588"/>
                  </a:lnTo>
                  <a:lnTo>
                    <a:pt x="786" y="578"/>
                  </a:lnTo>
                  <a:lnTo>
                    <a:pt x="802" y="559"/>
                  </a:lnTo>
                  <a:lnTo>
                    <a:pt x="811" y="537"/>
                  </a:lnTo>
                  <a:lnTo>
                    <a:pt x="821" y="516"/>
                  </a:lnTo>
                  <a:lnTo>
                    <a:pt x="838" y="500"/>
                  </a:lnTo>
                  <a:lnTo>
                    <a:pt x="851" y="497"/>
                  </a:lnTo>
                  <a:lnTo>
                    <a:pt x="868" y="495"/>
                  </a:lnTo>
                  <a:lnTo>
                    <a:pt x="882" y="499"/>
                  </a:lnTo>
                  <a:lnTo>
                    <a:pt x="891" y="508"/>
                  </a:lnTo>
                  <a:lnTo>
                    <a:pt x="889" y="531"/>
                  </a:lnTo>
                  <a:lnTo>
                    <a:pt x="878" y="558"/>
                  </a:lnTo>
                  <a:lnTo>
                    <a:pt x="868" y="582"/>
                  </a:lnTo>
                  <a:lnTo>
                    <a:pt x="876" y="598"/>
                  </a:lnTo>
                  <a:lnTo>
                    <a:pt x="889" y="601"/>
                  </a:lnTo>
                  <a:lnTo>
                    <a:pt x="904" y="601"/>
                  </a:lnTo>
                  <a:lnTo>
                    <a:pt x="920" y="598"/>
                  </a:lnTo>
                  <a:lnTo>
                    <a:pt x="935" y="592"/>
                  </a:lnTo>
                  <a:lnTo>
                    <a:pt x="948" y="582"/>
                  </a:lnTo>
                  <a:lnTo>
                    <a:pt x="962" y="573"/>
                  </a:lnTo>
                  <a:lnTo>
                    <a:pt x="973" y="561"/>
                  </a:lnTo>
                  <a:lnTo>
                    <a:pt x="981" y="550"/>
                  </a:lnTo>
                  <a:lnTo>
                    <a:pt x="983" y="531"/>
                  </a:lnTo>
                  <a:lnTo>
                    <a:pt x="973" y="510"/>
                  </a:lnTo>
                  <a:lnTo>
                    <a:pt x="958" y="491"/>
                  </a:lnTo>
                  <a:lnTo>
                    <a:pt x="946" y="472"/>
                  </a:lnTo>
                  <a:lnTo>
                    <a:pt x="941" y="460"/>
                  </a:lnTo>
                  <a:lnTo>
                    <a:pt x="933" y="449"/>
                  </a:lnTo>
                  <a:lnTo>
                    <a:pt x="925" y="438"/>
                  </a:lnTo>
                  <a:lnTo>
                    <a:pt x="918" y="426"/>
                  </a:lnTo>
                  <a:lnTo>
                    <a:pt x="927" y="434"/>
                  </a:lnTo>
                  <a:lnTo>
                    <a:pt x="939" y="441"/>
                  </a:lnTo>
                  <a:lnTo>
                    <a:pt x="948" y="449"/>
                  </a:lnTo>
                  <a:lnTo>
                    <a:pt x="960" y="457"/>
                  </a:lnTo>
                  <a:lnTo>
                    <a:pt x="969" y="464"/>
                  </a:lnTo>
                  <a:lnTo>
                    <a:pt x="979" y="470"/>
                  </a:lnTo>
                  <a:lnTo>
                    <a:pt x="990" y="478"/>
                  </a:lnTo>
                  <a:lnTo>
                    <a:pt x="1000" y="485"/>
                  </a:lnTo>
                  <a:lnTo>
                    <a:pt x="1009" y="493"/>
                  </a:lnTo>
                  <a:lnTo>
                    <a:pt x="1019" y="500"/>
                  </a:lnTo>
                  <a:lnTo>
                    <a:pt x="1030" y="508"/>
                  </a:lnTo>
                  <a:lnTo>
                    <a:pt x="1040" y="518"/>
                  </a:lnTo>
                  <a:lnTo>
                    <a:pt x="1049" y="525"/>
                  </a:lnTo>
                  <a:lnTo>
                    <a:pt x="1061" y="533"/>
                  </a:lnTo>
                  <a:lnTo>
                    <a:pt x="1072" y="539"/>
                  </a:lnTo>
                  <a:lnTo>
                    <a:pt x="1083" y="542"/>
                  </a:lnTo>
                  <a:lnTo>
                    <a:pt x="1091" y="542"/>
                  </a:lnTo>
                  <a:lnTo>
                    <a:pt x="1099" y="542"/>
                  </a:lnTo>
                  <a:lnTo>
                    <a:pt x="1106" y="539"/>
                  </a:lnTo>
                  <a:lnTo>
                    <a:pt x="1114" y="535"/>
                  </a:lnTo>
                  <a:lnTo>
                    <a:pt x="1122" y="531"/>
                  </a:lnTo>
                  <a:lnTo>
                    <a:pt x="1129" y="527"/>
                  </a:lnTo>
                  <a:lnTo>
                    <a:pt x="1137" y="523"/>
                  </a:lnTo>
                  <a:lnTo>
                    <a:pt x="1144" y="521"/>
                  </a:lnTo>
                  <a:lnTo>
                    <a:pt x="1142" y="556"/>
                  </a:lnTo>
                  <a:lnTo>
                    <a:pt x="1141" y="590"/>
                  </a:lnTo>
                  <a:lnTo>
                    <a:pt x="1139" y="624"/>
                  </a:lnTo>
                  <a:lnTo>
                    <a:pt x="1137" y="658"/>
                  </a:lnTo>
                  <a:lnTo>
                    <a:pt x="1122" y="658"/>
                  </a:lnTo>
                  <a:lnTo>
                    <a:pt x="1106" y="657"/>
                  </a:lnTo>
                  <a:lnTo>
                    <a:pt x="1091" y="655"/>
                  </a:lnTo>
                  <a:lnTo>
                    <a:pt x="1076" y="655"/>
                  </a:lnTo>
                  <a:lnTo>
                    <a:pt x="1061" y="655"/>
                  </a:lnTo>
                  <a:lnTo>
                    <a:pt x="1045" y="655"/>
                  </a:lnTo>
                  <a:lnTo>
                    <a:pt x="1030" y="657"/>
                  </a:lnTo>
                  <a:lnTo>
                    <a:pt x="1017" y="660"/>
                  </a:lnTo>
                  <a:lnTo>
                    <a:pt x="1007" y="670"/>
                  </a:lnTo>
                  <a:lnTo>
                    <a:pt x="1003" y="687"/>
                  </a:lnTo>
                  <a:lnTo>
                    <a:pt x="1000" y="704"/>
                  </a:lnTo>
                  <a:lnTo>
                    <a:pt x="990" y="716"/>
                  </a:lnTo>
                  <a:lnTo>
                    <a:pt x="983" y="719"/>
                  </a:lnTo>
                  <a:lnTo>
                    <a:pt x="973" y="719"/>
                  </a:lnTo>
                  <a:lnTo>
                    <a:pt x="963" y="719"/>
                  </a:lnTo>
                  <a:lnTo>
                    <a:pt x="954" y="719"/>
                  </a:lnTo>
                  <a:lnTo>
                    <a:pt x="944" y="717"/>
                  </a:lnTo>
                  <a:lnTo>
                    <a:pt x="935" y="716"/>
                  </a:lnTo>
                  <a:lnTo>
                    <a:pt x="925" y="714"/>
                  </a:lnTo>
                  <a:lnTo>
                    <a:pt x="918" y="712"/>
                  </a:lnTo>
                  <a:lnTo>
                    <a:pt x="903" y="710"/>
                  </a:lnTo>
                  <a:lnTo>
                    <a:pt x="887" y="706"/>
                  </a:lnTo>
                  <a:lnTo>
                    <a:pt x="872" y="702"/>
                  </a:lnTo>
                  <a:lnTo>
                    <a:pt x="857" y="698"/>
                  </a:lnTo>
                  <a:lnTo>
                    <a:pt x="842" y="697"/>
                  </a:lnTo>
                  <a:lnTo>
                    <a:pt x="826" y="693"/>
                  </a:lnTo>
                  <a:lnTo>
                    <a:pt x="811" y="689"/>
                  </a:lnTo>
                  <a:lnTo>
                    <a:pt x="796" y="687"/>
                  </a:lnTo>
                  <a:lnTo>
                    <a:pt x="781" y="685"/>
                  </a:lnTo>
                  <a:lnTo>
                    <a:pt x="767" y="681"/>
                  </a:lnTo>
                  <a:lnTo>
                    <a:pt x="752" y="679"/>
                  </a:lnTo>
                  <a:lnTo>
                    <a:pt x="737" y="676"/>
                  </a:lnTo>
                  <a:lnTo>
                    <a:pt x="722" y="674"/>
                  </a:lnTo>
                  <a:lnTo>
                    <a:pt x="706" y="672"/>
                  </a:lnTo>
                  <a:lnTo>
                    <a:pt x="691" y="672"/>
                  </a:lnTo>
                  <a:lnTo>
                    <a:pt x="676" y="672"/>
                  </a:lnTo>
                  <a:lnTo>
                    <a:pt x="666" y="674"/>
                  </a:lnTo>
                  <a:lnTo>
                    <a:pt x="657" y="674"/>
                  </a:lnTo>
                  <a:lnTo>
                    <a:pt x="645" y="677"/>
                  </a:lnTo>
                  <a:lnTo>
                    <a:pt x="636" y="679"/>
                  </a:lnTo>
                  <a:lnTo>
                    <a:pt x="626" y="683"/>
                  </a:lnTo>
                  <a:lnTo>
                    <a:pt x="617" y="689"/>
                  </a:lnTo>
                  <a:lnTo>
                    <a:pt x="609" y="695"/>
                  </a:lnTo>
                  <a:lnTo>
                    <a:pt x="604" y="702"/>
                  </a:lnTo>
                  <a:lnTo>
                    <a:pt x="602" y="714"/>
                  </a:lnTo>
                  <a:lnTo>
                    <a:pt x="606" y="727"/>
                  </a:lnTo>
                  <a:lnTo>
                    <a:pt x="613" y="738"/>
                  </a:lnTo>
                  <a:lnTo>
                    <a:pt x="625" y="744"/>
                  </a:lnTo>
                  <a:lnTo>
                    <a:pt x="645" y="748"/>
                  </a:lnTo>
                  <a:lnTo>
                    <a:pt x="668" y="748"/>
                  </a:lnTo>
                  <a:lnTo>
                    <a:pt x="691" y="746"/>
                  </a:lnTo>
                  <a:lnTo>
                    <a:pt x="714" y="744"/>
                  </a:lnTo>
                  <a:lnTo>
                    <a:pt x="737" y="742"/>
                  </a:lnTo>
                  <a:lnTo>
                    <a:pt x="758" y="740"/>
                  </a:lnTo>
                  <a:lnTo>
                    <a:pt x="781" y="738"/>
                  </a:lnTo>
                  <a:lnTo>
                    <a:pt x="804" y="738"/>
                  </a:lnTo>
                  <a:lnTo>
                    <a:pt x="815" y="740"/>
                  </a:lnTo>
                  <a:lnTo>
                    <a:pt x="828" y="744"/>
                  </a:lnTo>
                  <a:lnTo>
                    <a:pt x="840" y="750"/>
                  </a:lnTo>
                  <a:lnTo>
                    <a:pt x="840" y="757"/>
                  </a:lnTo>
                  <a:lnTo>
                    <a:pt x="832" y="765"/>
                  </a:lnTo>
                  <a:lnTo>
                    <a:pt x="824" y="771"/>
                  </a:lnTo>
                  <a:lnTo>
                    <a:pt x="815" y="775"/>
                  </a:lnTo>
                  <a:lnTo>
                    <a:pt x="804" y="776"/>
                  </a:lnTo>
                  <a:lnTo>
                    <a:pt x="792" y="780"/>
                  </a:lnTo>
                  <a:lnTo>
                    <a:pt x="783" y="782"/>
                  </a:lnTo>
                  <a:lnTo>
                    <a:pt x="771" y="784"/>
                  </a:lnTo>
                  <a:lnTo>
                    <a:pt x="762" y="786"/>
                  </a:lnTo>
                  <a:lnTo>
                    <a:pt x="754" y="788"/>
                  </a:lnTo>
                  <a:lnTo>
                    <a:pt x="745" y="788"/>
                  </a:lnTo>
                  <a:lnTo>
                    <a:pt x="733" y="788"/>
                  </a:lnTo>
                  <a:lnTo>
                    <a:pt x="724" y="788"/>
                  </a:lnTo>
                  <a:lnTo>
                    <a:pt x="714" y="788"/>
                  </a:lnTo>
                  <a:lnTo>
                    <a:pt x="706" y="790"/>
                  </a:lnTo>
                  <a:lnTo>
                    <a:pt x="699" y="794"/>
                  </a:lnTo>
                  <a:lnTo>
                    <a:pt x="693" y="799"/>
                  </a:lnTo>
                  <a:lnTo>
                    <a:pt x="695" y="809"/>
                  </a:lnTo>
                  <a:lnTo>
                    <a:pt x="706" y="816"/>
                  </a:lnTo>
                  <a:lnTo>
                    <a:pt x="724" y="822"/>
                  </a:lnTo>
                  <a:lnTo>
                    <a:pt x="741" y="826"/>
                  </a:lnTo>
                  <a:lnTo>
                    <a:pt x="752" y="828"/>
                  </a:lnTo>
                  <a:lnTo>
                    <a:pt x="764" y="828"/>
                  </a:lnTo>
                  <a:lnTo>
                    <a:pt x="777" y="830"/>
                  </a:lnTo>
                  <a:lnTo>
                    <a:pt x="790" y="830"/>
                  </a:lnTo>
                  <a:lnTo>
                    <a:pt x="802" y="830"/>
                  </a:lnTo>
                  <a:lnTo>
                    <a:pt x="815" y="830"/>
                  </a:lnTo>
                  <a:lnTo>
                    <a:pt x="828" y="830"/>
                  </a:lnTo>
                  <a:lnTo>
                    <a:pt x="840" y="830"/>
                  </a:lnTo>
                  <a:lnTo>
                    <a:pt x="859" y="832"/>
                  </a:lnTo>
                  <a:lnTo>
                    <a:pt x="878" y="836"/>
                  </a:lnTo>
                  <a:lnTo>
                    <a:pt x="897" y="841"/>
                  </a:lnTo>
                  <a:lnTo>
                    <a:pt x="918" y="845"/>
                  </a:lnTo>
                  <a:lnTo>
                    <a:pt x="937" y="849"/>
                  </a:lnTo>
                  <a:lnTo>
                    <a:pt x="956" y="851"/>
                  </a:lnTo>
                  <a:lnTo>
                    <a:pt x="977" y="853"/>
                  </a:lnTo>
                  <a:lnTo>
                    <a:pt x="996" y="853"/>
                  </a:lnTo>
                  <a:lnTo>
                    <a:pt x="1009" y="851"/>
                  </a:lnTo>
                  <a:lnTo>
                    <a:pt x="1021" y="847"/>
                  </a:lnTo>
                  <a:lnTo>
                    <a:pt x="1034" y="841"/>
                  </a:lnTo>
                  <a:lnTo>
                    <a:pt x="1045" y="836"/>
                  </a:lnTo>
                  <a:lnTo>
                    <a:pt x="1057" y="828"/>
                  </a:lnTo>
                  <a:lnTo>
                    <a:pt x="1068" y="820"/>
                  </a:lnTo>
                  <a:lnTo>
                    <a:pt x="1082" y="815"/>
                  </a:lnTo>
                  <a:lnTo>
                    <a:pt x="1093" y="809"/>
                  </a:lnTo>
                  <a:lnTo>
                    <a:pt x="1080" y="837"/>
                  </a:lnTo>
                  <a:lnTo>
                    <a:pt x="1064" y="868"/>
                  </a:lnTo>
                  <a:lnTo>
                    <a:pt x="1051" y="896"/>
                  </a:lnTo>
                  <a:lnTo>
                    <a:pt x="1036" y="925"/>
                  </a:lnTo>
                  <a:lnTo>
                    <a:pt x="1022" y="955"/>
                  </a:lnTo>
                  <a:lnTo>
                    <a:pt x="1007" y="984"/>
                  </a:lnTo>
                  <a:lnTo>
                    <a:pt x="994" y="1014"/>
                  </a:lnTo>
                  <a:lnTo>
                    <a:pt x="981" y="1043"/>
                  </a:lnTo>
                  <a:lnTo>
                    <a:pt x="927" y="1016"/>
                  </a:lnTo>
                  <a:lnTo>
                    <a:pt x="872" y="990"/>
                  </a:lnTo>
                  <a:lnTo>
                    <a:pt x="819" y="963"/>
                  </a:lnTo>
                  <a:lnTo>
                    <a:pt x="765" y="936"/>
                  </a:lnTo>
                  <a:lnTo>
                    <a:pt x="710" y="910"/>
                  </a:lnTo>
                  <a:lnTo>
                    <a:pt x="657" y="883"/>
                  </a:lnTo>
                  <a:lnTo>
                    <a:pt x="602" y="856"/>
                  </a:lnTo>
                  <a:lnTo>
                    <a:pt x="548" y="830"/>
                  </a:lnTo>
                  <a:lnTo>
                    <a:pt x="495" y="805"/>
                  </a:lnTo>
                  <a:lnTo>
                    <a:pt x="440" y="778"/>
                  </a:lnTo>
                  <a:lnTo>
                    <a:pt x="387" y="752"/>
                  </a:lnTo>
                  <a:lnTo>
                    <a:pt x="333" y="725"/>
                  </a:lnTo>
                  <a:lnTo>
                    <a:pt x="280" y="698"/>
                  </a:lnTo>
                  <a:lnTo>
                    <a:pt x="225" y="672"/>
                  </a:lnTo>
                  <a:lnTo>
                    <a:pt x="171" y="645"/>
                  </a:lnTo>
                  <a:lnTo>
                    <a:pt x="118" y="618"/>
                  </a:lnTo>
                  <a:lnTo>
                    <a:pt x="114" y="615"/>
                  </a:lnTo>
                  <a:lnTo>
                    <a:pt x="110" y="611"/>
                  </a:lnTo>
                  <a:lnTo>
                    <a:pt x="107" y="607"/>
                  </a:lnTo>
                  <a:lnTo>
                    <a:pt x="103" y="603"/>
                  </a:lnTo>
                  <a:lnTo>
                    <a:pt x="91" y="598"/>
                  </a:lnTo>
                  <a:lnTo>
                    <a:pt x="78" y="590"/>
                  </a:lnTo>
                  <a:lnTo>
                    <a:pt x="65" y="584"/>
                  </a:lnTo>
                  <a:lnTo>
                    <a:pt x="51" y="578"/>
                  </a:lnTo>
                  <a:lnTo>
                    <a:pt x="40" y="573"/>
                  </a:lnTo>
                  <a:lnTo>
                    <a:pt x="27" y="567"/>
                  </a:lnTo>
                  <a:lnTo>
                    <a:pt x="13" y="561"/>
                  </a:lnTo>
                  <a:lnTo>
                    <a:pt x="0" y="5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7" name="Freeform 57"/>
            <p:cNvSpPr>
              <a:spLocks/>
            </p:cNvSpPr>
            <p:nvPr/>
          </p:nvSpPr>
          <p:spPr bwMode="auto">
            <a:xfrm>
              <a:off x="2241" y="3325"/>
              <a:ext cx="3504" cy="268"/>
            </a:xfrm>
            <a:custGeom>
              <a:avLst/>
              <a:gdLst/>
              <a:ahLst/>
              <a:cxnLst>
                <a:cxn ang="0">
                  <a:pos x="6447" y="0"/>
                </a:cxn>
                <a:cxn ang="0">
                  <a:pos x="854" y="0"/>
                </a:cxn>
                <a:cxn ang="0">
                  <a:pos x="0" y="535"/>
                </a:cxn>
                <a:cxn ang="0">
                  <a:pos x="7007" y="535"/>
                </a:cxn>
                <a:cxn ang="0">
                  <a:pos x="6447" y="0"/>
                </a:cxn>
              </a:cxnLst>
              <a:rect l="0" t="0" r="r" b="b"/>
              <a:pathLst>
                <a:path w="7007" h="535">
                  <a:moveTo>
                    <a:pt x="6447" y="0"/>
                  </a:moveTo>
                  <a:lnTo>
                    <a:pt x="854" y="0"/>
                  </a:lnTo>
                  <a:lnTo>
                    <a:pt x="0" y="535"/>
                  </a:lnTo>
                  <a:lnTo>
                    <a:pt x="7007" y="535"/>
                  </a:lnTo>
                  <a:lnTo>
                    <a:pt x="6447" y="0"/>
                  </a:lnTo>
                  <a:close/>
                </a:path>
              </a:pathLst>
            </a:custGeom>
            <a:solidFill>
              <a:srgbClr val="B392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8" name="Freeform 58"/>
            <p:cNvSpPr>
              <a:spLocks/>
            </p:cNvSpPr>
            <p:nvPr/>
          </p:nvSpPr>
          <p:spPr bwMode="auto">
            <a:xfrm>
              <a:off x="2305" y="3341"/>
              <a:ext cx="1191" cy="259"/>
            </a:xfrm>
            <a:custGeom>
              <a:avLst/>
              <a:gdLst/>
              <a:ahLst/>
              <a:cxnLst>
                <a:cxn ang="0">
                  <a:pos x="2186" y="520"/>
                </a:cxn>
                <a:cxn ang="0">
                  <a:pos x="2382" y="42"/>
                </a:cxn>
                <a:cxn ang="0">
                  <a:pos x="785" y="0"/>
                </a:cxn>
                <a:cxn ang="0">
                  <a:pos x="0" y="520"/>
                </a:cxn>
                <a:cxn ang="0">
                  <a:pos x="2186" y="520"/>
                </a:cxn>
              </a:cxnLst>
              <a:rect l="0" t="0" r="r" b="b"/>
              <a:pathLst>
                <a:path w="2382" h="520">
                  <a:moveTo>
                    <a:pt x="2186" y="520"/>
                  </a:moveTo>
                  <a:lnTo>
                    <a:pt x="2382" y="42"/>
                  </a:lnTo>
                  <a:lnTo>
                    <a:pt x="785" y="0"/>
                  </a:lnTo>
                  <a:lnTo>
                    <a:pt x="0" y="520"/>
                  </a:lnTo>
                  <a:lnTo>
                    <a:pt x="2186" y="5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9" name="Freeform 59"/>
            <p:cNvSpPr>
              <a:spLocks/>
            </p:cNvSpPr>
            <p:nvPr/>
          </p:nvSpPr>
          <p:spPr bwMode="auto">
            <a:xfrm>
              <a:off x="2746" y="3004"/>
              <a:ext cx="467" cy="404"/>
            </a:xfrm>
            <a:custGeom>
              <a:avLst/>
              <a:gdLst/>
              <a:ahLst/>
              <a:cxnLst>
                <a:cxn ang="0">
                  <a:pos x="42" y="592"/>
                </a:cxn>
                <a:cxn ang="0">
                  <a:pos x="17" y="533"/>
                </a:cxn>
                <a:cxn ang="0">
                  <a:pos x="19" y="459"/>
                </a:cxn>
                <a:cxn ang="0">
                  <a:pos x="5" y="415"/>
                </a:cxn>
                <a:cxn ang="0">
                  <a:pos x="0" y="371"/>
                </a:cxn>
                <a:cxn ang="0">
                  <a:pos x="13" y="331"/>
                </a:cxn>
                <a:cxn ang="0">
                  <a:pos x="55" y="307"/>
                </a:cxn>
                <a:cxn ang="0">
                  <a:pos x="61" y="229"/>
                </a:cxn>
                <a:cxn ang="0">
                  <a:pos x="80" y="164"/>
                </a:cxn>
                <a:cxn ang="0">
                  <a:pos x="110" y="130"/>
                </a:cxn>
                <a:cxn ang="0">
                  <a:pos x="135" y="126"/>
                </a:cxn>
                <a:cxn ang="0">
                  <a:pos x="162" y="126"/>
                </a:cxn>
                <a:cxn ang="0">
                  <a:pos x="190" y="109"/>
                </a:cxn>
                <a:cxn ang="0">
                  <a:pos x="219" y="71"/>
                </a:cxn>
                <a:cxn ang="0">
                  <a:pos x="261" y="17"/>
                </a:cxn>
                <a:cxn ang="0">
                  <a:pos x="293" y="4"/>
                </a:cxn>
                <a:cxn ang="0">
                  <a:pos x="327" y="0"/>
                </a:cxn>
                <a:cxn ang="0">
                  <a:pos x="363" y="0"/>
                </a:cxn>
                <a:cxn ang="0">
                  <a:pos x="396" y="10"/>
                </a:cxn>
                <a:cxn ang="0">
                  <a:pos x="430" y="23"/>
                </a:cxn>
                <a:cxn ang="0">
                  <a:pos x="466" y="44"/>
                </a:cxn>
                <a:cxn ang="0">
                  <a:pos x="504" y="72"/>
                </a:cxn>
                <a:cxn ang="0">
                  <a:pos x="544" y="101"/>
                </a:cxn>
                <a:cxn ang="0">
                  <a:pos x="579" y="120"/>
                </a:cxn>
                <a:cxn ang="0">
                  <a:pos x="615" y="139"/>
                </a:cxn>
                <a:cxn ang="0">
                  <a:pos x="653" y="158"/>
                </a:cxn>
                <a:cxn ang="0">
                  <a:pos x="691" y="173"/>
                </a:cxn>
                <a:cxn ang="0">
                  <a:pos x="727" y="194"/>
                </a:cxn>
                <a:cxn ang="0">
                  <a:pos x="756" y="227"/>
                </a:cxn>
                <a:cxn ang="0">
                  <a:pos x="777" y="270"/>
                </a:cxn>
                <a:cxn ang="0">
                  <a:pos x="796" y="314"/>
                </a:cxn>
                <a:cxn ang="0">
                  <a:pos x="818" y="362"/>
                </a:cxn>
                <a:cxn ang="0">
                  <a:pos x="839" y="411"/>
                </a:cxn>
                <a:cxn ang="0">
                  <a:pos x="858" y="455"/>
                </a:cxn>
                <a:cxn ang="0">
                  <a:pos x="883" y="495"/>
                </a:cxn>
                <a:cxn ang="0">
                  <a:pos x="923" y="539"/>
                </a:cxn>
                <a:cxn ang="0">
                  <a:pos x="935" y="585"/>
                </a:cxn>
                <a:cxn ang="0">
                  <a:pos x="916" y="619"/>
                </a:cxn>
                <a:cxn ang="0">
                  <a:pos x="885" y="634"/>
                </a:cxn>
                <a:cxn ang="0">
                  <a:pos x="853" y="649"/>
                </a:cxn>
                <a:cxn ang="0">
                  <a:pos x="822" y="670"/>
                </a:cxn>
                <a:cxn ang="0">
                  <a:pos x="794" y="697"/>
                </a:cxn>
                <a:cxn ang="0">
                  <a:pos x="767" y="724"/>
                </a:cxn>
                <a:cxn ang="0">
                  <a:pos x="733" y="720"/>
                </a:cxn>
                <a:cxn ang="0">
                  <a:pos x="699" y="718"/>
                </a:cxn>
                <a:cxn ang="0">
                  <a:pos x="670" y="737"/>
                </a:cxn>
                <a:cxn ang="0">
                  <a:pos x="651" y="800"/>
                </a:cxn>
                <a:cxn ang="0">
                  <a:pos x="632" y="809"/>
                </a:cxn>
                <a:cxn ang="0">
                  <a:pos x="607" y="807"/>
                </a:cxn>
                <a:cxn ang="0">
                  <a:pos x="575" y="805"/>
                </a:cxn>
                <a:cxn ang="0">
                  <a:pos x="527" y="800"/>
                </a:cxn>
                <a:cxn ang="0">
                  <a:pos x="480" y="788"/>
                </a:cxn>
                <a:cxn ang="0">
                  <a:pos x="396" y="765"/>
                </a:cxn>
                <a:cxn ang="0">
                  <a:pos x="291" y="731"/>
                </a:cxn>
                <a:cxn ang="0">
                  <a:pos x="192" y="695"/>
                </a:cxn>
                <a:cxn ang="0">
                  <a:pos x="143" y="672"/>
                </a:cxn>
                <a:cxn ang="0">
                  <a:pos x="97" y="644"/>
                </a:cxn>
              </a:cxnLst>
              <a:rect l="0" t="0" r="r" b="b"/>
              <a:pathLst>
                <a:path w="935" h="809">
                  <a:moveTo>
                    <a:pt x="68" y="623"/>
                  </a:moveTo>
                  <a:lnTo>
                    <a:pt x="53" y="609"/>
                  </a:lnTo>
                  <a:lnTo>
                    <a:pt x="42" y="592"/>
                  </a:lnTo>
                  <a:lnTo>
                    <a:pt x="28" y="575"/>
                  </a:lnTo>
                  <a:lnTo>
                    <a:pt x="15" y="558"/>
                  </a:lnTo>
                  <a:lnTo>
                    <a:pt x="17" y="533"/>
                  </a:lnTo>
                  <a:lnTo>
                    <a:pt x="17" y="508"/>
                  </a:lnTo>
                  <a:lnTo>
                    <a:pt x="19" y="484"/>
                  </a:lnTo>
                  <a:lnTo>
                    <a:pt x="19" y="459"/>
                  </a:lnTo>
                  <a:lnTo>
                    <a:pt x="15" y="444"/>
                  </a:lnTo>
                  <a:lnTo>
                    <a:pt x="11" y="430"/>
                  </a:lnTo>
                  <a:lnTo>
                    <a:pt x="5" y="415"/>
                  </a:lnTo>
                  <a:lnTo>
                    <a:pt x="4" y="402"/>
                  </a:lnTo>
                  <a:lnTo>
                    <a:pt x="2" y="388"/>
                  </a:lnTo>
                  <a:lnTo>
                    <a:pt x="0" y="371"/>
                  </a:lnTo>
                  <a:lnTo>
                    <a:pt x="0" y="356"/>
                  </a:lnTo>
                  <a:lnTo>
                    <a:pt x="4" y="343"/>
                  </a:lnTo>
                  <a:lnTo>
                    <a:pt x="13" y="331"/>
                  </a:lnTo>
                  <a:lnTo>
                    <a:pt x="26" y="324"/>
                  </a:lnTo>
                  <a:lnTo>
                    <a:pt x="42" y="316"/>
                  </a:lnTo>
                  <a:lnTo>
                    <a:pt x="55" y="307"/>
                  </a:lnTo>
                  <a:lnTo>
                    <a:pt x="57" y="280"/>
                  </a:lnTo>
                  <a:lnTo>
                    <a:pt x="59" y="253"/>
                  </a:lnTo>
                  <a:lnTo>
                    <a:pt x="61" y="229"/>
                  </a:lnTo>
                  <a:lnTo>
                    <a:pt x="64" y="202"/>
                  </a:lnTo>
                  <a:lnTo>
                    <a:pt x="70" y="183"/>
                  </a:lnTo>
                  <a:lnTo>
                    <a:pt x="80" y="164"/>
                  </a:lnTo>
                  <a:lnTo>
                    <a:pt x="91" y="147"/>
                  </a:lnTo>
                  <a:lnTo>
                    <a:pt x="104" y="133"/>
                  </a:lnTo>
                  <a:lnTo>
                    <a:pt x="110" y="130"/>
                  </a:lnTo>
                  <a:lnTo>
                    <a:pt x="118" y="128"/>
                  </a:lnTo>
                  <a:lnTo>
                    <a:pt x="125" y="128"/>
                  </a:lnTo>
                  <a:lnTo>
                    <a:pt x="135" y="126"/>
                  </a:lnTo>
                  <a:lnTo>
                    <a:pt x="144" y="128"/>
                  </a:lnTo>
                  <a:lnTo>
                    <a:pt x="154" y="128"/>
                  </a:lnTo>
                  <a:lnTo>
                    <a:pt x="162" y="126"/>
                  </a:lnTo>
                  <a:lnTo>
                    <a:pt x="171" y="126"/>
                  </a:lnTo>
                  <a:lnTo>
                    <a:pt x="181" y="116"/>
                  </a:lnTo>
                  <a:lnTo>
                    <a:pt x="190" y="109"/>
                  </a:lnTo>
                  <a:lnTo>
                    <a:pt x="200" y="99"/>
                  </a:lnTo>
                  <a:lnTo>
                    <a:pt x="207" y="90"/>
                  </a:lnTo>
                  <a:lnTo>
                    <a:pt x="219" y="71"/>
                  </a:lnTo>
                  <a:lnTo>
                    <a:pt x="232" y="50"/>
                  </a:lnTo>
                  <a:lnTo>
                    <a:pt x="245" y="31"/>
                  </a:lnTo>
                  <a:lnTo>
                    <a:pt x="261" y="17"/>
                  </a:lnTo>
                  <a:lnTo>
                    <a:pt x="272" y="12"/>
                  </a:lnTo>
                  <a:lnTo>
                    <a:pt x="282" y="8"/>
                  </a:lnTo>
                  <a:lnTo>
                    <a:pt x="293" y="4"/>
                  </a:lnTo>
                  <a:lnTo>
                    <a:pt x="304" y="2"/>
                  </a:lnTo>
                  <a:lnTo>
                    <a:pt x="314" y="0"/>
                  </a:lnTo>
                  <a:lnTo>
                    <a:pt x="327" y="0"/>
                  </a:lnTo>
                  <a:lnTo>
                    <a:pt x="339" y="0"/>
                  </a:lnTo>
                  <a:lnTo>
                    <a:pt x="352" y="0"/>
                  </a:lnTo>
                  <a:lnTo>
                    <a:pt x="363" y="0"/>
                  </a:lnTo>
                  <a:lnTo>
                    <a:pt x="375" y="2"/>
                  </a:lnTo>
                  <a:lnTo>
                    <a:pt x="384" y="6"/>
                  </a:lnTo>
                  <a:lnTo>
                    <a:pt x="396" y="10"/>
                  </a:lnTo>
                  <a:lnTo>
                    <a:pt x="407" y="13"/>
                  </a:lnTo>
                  <a:lnTo>
                    <a:pt x="419" y="19"/>
                  </a:lnTo>
                  <a:lnTo>
                    <a:pt x="430" y="23"/>
                  </a:lnTo>
                  <a:lnTo>
                    <a:pt x="440" y="29"/>
                  </a:lnTo>
                  <a:lnTo>
                    <a:pt x="453" y="36"/>
                  </a:lnTo>
                  <a:lnTo>
                    <a:pt x="466" y="44"/>
                  </a:lnTo>
                  <a:lnTo>
                    <a:pt x="480" y="53"/>
                  </a:lnTo>
                  <a:lnTo>
                    <a:pt x="493" y="63"/>
                  </a:lnTo>
                  <a:lnTo>
                    <a:pt x="504" y="72"/>
                  </a:lnTo>
                  <a:lnTo>
                    <a:pt x="518" y="82"/>
                  </a:lnTo>
                  <a:lnTo>
                    <a:pt x="531" y="91"/>
                  </a:lnTo>
                  <a:lnTo>
                    <a:pt x="544" y="101"/>
                  </a:lnTo>
                  <a:lnTo>
                    <a:pt x="556" y="107"/>
                  </a:lnTo>
                  <a:lnTo>
                    <a:pt x="567" y="114"/>
                  </a:lnTo>
                  <a:lnTo>
                    <a:pt x="579" y="120"/>
                  </a:lnTo>
                  <a:lnTo>
                    <a:pt x="592" y="126"/>
                  </a:lnTo>
                  <a:lnTo>
                    <a:pt x="603" y="133"/>
                  </a:lnTo>
                  <a:lnTo>
                    <a:pt x="615" y="139"/>
                  </a:lnTo>
                  <a:lnTo>
                    <a:pt x="628" y="147"/>
                  </a:lnTo>
                  <a:lnTo>
                    <a:pt x="639" y="152"/>
                  </a:lnTo>
                  <a:lnTo>
                    <a:pt x="653" y="158"/>
                  </a:lnTo>
                  <a:lnTo>
                    <a:pt x="664" y="164"/>
                  </a:lnTo>
                  <a:lnTo>
                    <a:pt x="678" y="170"/>
                  </a:lnTo>
                  <a:lnTo>
                    <a:pt x="691" y="173"/>
                  </a:lnTo>
                  <a:lnTo>
                    <a:pt x="704" y="179"/>
                  </a:lnTo>
                  <a:lnTo>
                    <a:pt x="716" y="187"/>
                  </a:lnTo>
                  <a:lnTo>
                    <a:pt x="727" y="194"/>
                  </a:lnTo>
                  <a:lnTo>
                    <a:pt x="737" y="202"/>
                  </a:lnTo>
                  <a:lnTo>
                    <a:pt x="746" y="213"/>
                  </a:lnTo>
                  <a:lnTo>
                    <a:pt x="756" y="227"/>
                  </a:lnTo>
                  <a:lnTo>
                    <a:pt x="763" y="242"/>
                  </a:lnTo>
                  <a:lnTo>
                    <a:pt x="771" y="255"/>
                  </a:lnTo>
                  <a:lnTo>
                    <a:pt x="777" y="270"/>
                  </a:lnTo>
                  <a:lnTo>
                    <a:pt x="782" y="286"/>
                  </a:lnTo>
                  <a:lnTo>
                    <a:pt x="790" y="301"/>
                  </a:lnTo>
                  <a:lnTo>
                    <a:pt x="796" y="314"/>
                  </a:lnTo>
                  <a:lnTo>
                    <a:pt x="803" y="329"/>
                  </a:lnTo>
                  <a:lnTo>
                    <a:pt x="811" y="347"/>
                  </a:lnTo>
                  <a:lnTo>
                    <a:pt x="818" y="362"/>
                  </a:lnTo>
                  <a:lnTo>
                    <a:pt x="824" y="379"/>
                  </a:lnTo>
                  <a:lnTo>
                    <a:pt x="832" y="394"/>
                  </a:lnTo>
                  <a:lnTo>
                    <a:pt x="839" y="411"/>
                  </a:lnTo>
                  <a:lnTo>
                    <a:pt x="845" y="427"/>
                  </a:lnTo>
                  <a:lnTo>
                    <a:pt x="853" y="442"/>
                  </a:lnTo>
                  <a:lnTo>
                    <a:pt x="858" y="455"/>
                  </a:lnTo>
                  <a:lnTo>
                    <a:pt x="866" y="468"/>
                  </a:lnTo>
                  <a:lnTo>
                    <a:pt x="876" y="482"/>
                  </a:lnTo>
                  <a:lnTo>
                    <a:pt x="883" y="495"/>
                  </a:lnTo>
                  <a:lnTo>
                    <a:pt x="897" y="510"/>
                  </a:lnTo>
                  <a:lnTo>
                    <a:pt x="912" y="524"/>
                  </a:lnTo>
                  <a:lnTo>
                    <a:pt x="923" y="539"/>
                  </a:lnTo>
                  <a:lnTo>
                    <a:pt x="933" y="554"/>
                  </a:lnTo>
                  <a:lnTo>
                    <a:pt x="935" y="567"/>
                  </a:lnTo>
                  <a:lnTo>
                    <a:pt x="935" y="585"/>
                  </a:lnTo>
                  <a:lnTo>
                    <a:pt x="931" y="600"/>
                  </a:lnTo>
                  <a:lnTo>
                    <a:pt x="923" y="611"/>
                  </a:lnTo>
                  <a:lnTo>
                    <a:pt x="916" y="619"/>
                  </a:lnTo>
                  <a:lnTo>
                    <a:pt x="906" y="625"/>
                  </a:lnTo>
                  <a:lnTo>
                    <a:pt x="897" y="630"/>
                  </a:lnTo>
                  <a:lnTo>
                    <a:pt x="885" y="634"/>
                  </a:lnTo>
                  <a:lnTo>
                    <a:pt x="874" y="640"/>
                  </a:lnTo>
                  <a:lnTo>
                    <a:pt x="864" y="644"/>
                  </a:lnTo>
                  <a:lnTo>
                    <a:pt x="853" y="649"/>
                  </a:lnTo>
                  <a:lnTo>
                    <a:pt x="843" y="655"/>
                  </a:lnTo>
                  <a:lnTo>
                    <a:pt x="834" y="663"/>
                  </a:lnTo>
                  <a:lnTo>
                    <a:pt x="822" y="670"/>
                  </a:lnTo>
                  <a:lnTo>
                    <a:pt x="813" y="680"/>
                  </a:lnTo>
                  <a:lnTo>
                    <a:pt x="803" y="687"/>
                  </a:lnTo>
                  <a:lnTo>
                    <a:pt x="794" y="697"/>
                  </a:lnTo>
                  <a:lnTo>
                    <a:pt x="786" y="706"/>
                  </a:lnTo>
                  <a:lnTo>
                    <a:pt x="777" y="714"/>
                  </a:lnTo>
                  <a:lnTo>
                    <a:pt x="767" y="724"/>
                  </a:lnTo>
                  <a:lnTo>
                    <a:pt x="756" y="722"/>
                  </a:lnTo>
                  <a:lnTo>
                    <a:pt x="744" y="722"/>
                  </a:lnTo>
                  <a:lnTo>
                    <a:pt x="733" y="720"/>
                  </a:lnTo>
                  <a:lnTo>
                    <a:pt x="721" y="720"/>
                  </a:lnTo>
                  <a:lnTo>
                    <a:pt x="710" y="718"/>
                  </a:lnTo>
                  <a:lnTo>
                    <a:pt x="699" y="718"/>
                  </a:lnTo>
                  <a:lnTo>
                    <a:pt x="687" y="716"/>
                  </a:lnTo>
                  <a:lnTo>
                    <a:pt x="676" y="716"/>
                  </a:lnTo>
                  <a:lnTo>
                    <a:pt x="670" y="737"/>
                  </a:lnTo>
                  <a:lnTo>
                    <a:pt x="666" y="760"/>
                  </a:lnTo>
                  <a:lnTo>
                    <a:pt x="662" y="781"/>
                  </a:lnTo>
                  <a:lnTo>
                    <a:pt x="651" y="800"/>
                  </a:lnTo>
                  <a:lnTo>
                    <a:pt x="645" y="804"/>
                  </a:lnTo>
                  <a:lnTo>
                    <a:pt x="639" y="807"/>
                  </a:lnTo>
                  <a:lnTo>
                    <a:pt x="632" y="809"/>
                  </a:lnTo>
                  <a:lnTo>
                    <a:pt x="624" y="809"/>
                  </a:lnTo>
                  <a:lnTo>
                    <a:pt x="615" y="809"/>
                  </a:lnTo>
                  <a:lnTo>
                    <a:pt x="607" y="807"/>
                  </a:lnTo>
                  <a:lnTo>
                    <a:pt x="599" y="807"/>
                  </a:lnTo>
                  <a:lnTo>
                    <a:pt x="592" y="807"/>
                  </a:lnTo>
                  <a:lnTo>
                    <a:pt x="575" y="805"/>
                  </a:lnTo>
                  <a:lnTo>
                    <a:pt x="560" y="805"/>
                  </a:lnTo>
                  <a:lnTo>
                    <a:pt x="542" y="802"/>
                  </a:lnTo>
                  <a:lnTo>
                    <a:pt x="527" y="800"/>
                  </a:lnTo>
                  <a:lnTo>
                    <a:pt x="510" y="796"/>
                  </a:lnTo>
                  <a:lnTo>
                    <a:pt x="495" y="792"/>
                  </a:lnTo>
                  <a:lnTo>
                    <a:pt x="480" y="788"/>
                  </a:lnTo>
                  <a:lnTo>
                    <a:pt x="464" y="785"/>
                  </a:lnTo>
                  <a:lnTo>
                    <a:pt x="430" y="775"/>
                  </a:lnTo>
                  <a:lnTo>
                    <a:pt x="396" y="765"/>
                  </a:lnTo>
                  <a:lnTo>
                    <a:pt x="361" y="754"/>
                  </a:lnTo>
                  <a:lnTo>
                    <a:pt x="325" y="743"/>
                  </a:lnTo>
                  <a:lnTo>
                    <a:pt x="291" y="731"/>
                  </a:lnTo>
                  <a:lnTo>
                    <a:pt x="259" y="720"/>
                  </a:lnTo>
                  <a:lnTo>
                    <a:pt x="224" y="708"/>
                  </a:lnTo>
                  <a:lnTo>
                    <a:pt x="192" y="695"/>
                  </a:lnTo>
                  <a:lnTo>
                    <a:pt x="175" y="687"/>
                  </a:lnTo>
                  <a:lnTo>
                    <a:pt x="160" y="680"/>
                  </a:lnTo>
                  <a:lnTo>
                    <a:pt x="143" y="672"/>
                  </a:lnTo>
                  <a:lnTo>
                    <a:pt x="127" y="663"/>
                  </a:lnTo>
                  <a:lnTo>
                    <a:pt x="112" y="653"/>
                  </a:lnTo>
                  <a:lnTo>
                    <a:pt x="97" y="644"/>
                  </a:lnTo>
                  <a:lnTo>
                    <a:pt x="82" y="632"/>
                  </a:lnTo>
                  <a:lnTo>
                    <a:pt x="68" y="623"/>
                  </a:lnTo>
                  <a:close/>
                </a:path>
              </a:pathLst>
            </a:custGeom>
            <a:solidFill>
              <a:srgbClr val="FFE9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0" name="Freeform 60"/>
            <p:cNvSpPr>
              <a:spLocks/>
            </p:cNvSpPr>
            <p:nvPr/>
          </p:nvSpPr>
          <p:spPr bwMode="auto">
            <a:xfrm>
              <a:off x="2747" y="3275"/>
              <a:ext cx="37" cy="4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" y="24"/>
                </a:cxn>
                <a:cxn ang="0">
                  <a:pos x="15" y="40"/>
                </a:cxn>
                <a:cxn ang="0">
                  <a:pos x="28" y="57"/>
                </a:cxn>
                <a:cxn ang="0">
                  <a:pos x="40" y="76"/>
                </a:cxn>
                <a:cxn ang="0">
                  <a:pos x="59" y="91"/>
                </a:cxn>
                <a:cxn ang="0">
                  <a:pos x="74" y="68"/>
                </a:cxn>
                <a:cxn ang="0">
                  <a:pos x="62" y="57"/>
                </a:cxn>
                <a:cxn ang="0">
                  <a:pos x="51" y="42"/>
                </a:cxn>
                <a:cxn ang="0">
                  <a:pos x="38" y="24"/>
                </a:cxn>
                <a:cxn ang="0">
                  <a:pos x="24" y="5"/>
                </a:cxn>
                <a:cxn ang="0">
                  <a:pos x="26" y="15"/>
                </a:cxn>
                <a:cxn ang="0">
                  <a:pos x="24" y="5"/>
                </a:cxn>
                <a:cxn ang="0">
                  <a:pos x="15" y="0"/>
                </a:cxn>
                <a:cxn ang="0">
                  <a:pos x="5" y="4"/>
                </a:cxn>
                <a:cxn ang="0">
                  <a:pos x="0" y="13"/>
                </a:cxn>
                <a:cxn ang="0">
                  <a:pos x="2" y="24"/>
                </a:cxn>
                <a:cxn ang="0">
                  <a:pos x="0" y="15"/>
                </a:cxn>
              </a:cxnLst>
              <a:rect l="0" t="0" r="r" b="b"/>
              <a:pathLst>
                <a:path w="74" h="91">
                  <a:moveTo>
                    <a:pt x="0" y="15"/>
                  </a:moveTo>
                  <a:lnTo>
                    <a:pt x="2" y="24"/>
                  </a:lnTo>
                  <a:lnTo>
                    <a:pt x="15" y="40"/>
                  </a:lnTo>
                  <a:lnTo>
                    <a:pt x="28" y="57"/>
                  </a:lnTo>
                  <a:lnTo>
                    <a:pt x="40" y="76"/>
                  </a:lnTo>
                  <a:lnTo>
                    <a:pt x="59" y="91"/>
                  </a:lnTo>
                  <a:lnTo>
                    <a:pt x="74" y="68"/>
                  </a:lnTo>
                  <a:lnTo>
                    <a:pt x="62" y="57"/>
                  </a:lnTo>
                  <a:lnTo>
                    <a:pt x="51" y="42"/>
                  </a:lnTo>
                  <a:lnTo>
                    <a:pt x="38" y="24"/>
                  </a:lnTo>
                  <a:lnTo>
                    <a:pt x="24" y="5"/>
                  </a:lnTo>
                  <a:lnTo>
                    <a:pt x="26" y="15"/>
                  </a:lnTo>
                  <a:lnTo>
                    <a:pt x="24" y="5"/>
                  </a:lnTo>
                  <a:lnTo>
                    <a:pt x="15" y="0"/>
                  </a:lnTo>
                  <a:lnTo>
                    <a:pt x="5" y="4"/>
                  </a:lnTo>
                  <a:lnTo>
                    <a:pt x="0" y="13"/>
                  </a:lnTo>
                  <a:lnTo>
                    <a:pt x="2" y="2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1" name="Freeform 61"/>
            <p:cNvSpPr>
              <a:spLocks/>
            </p:cNvSpPr>
            <p:nvPr/>
          </p:nvSpPr>
          <p:spPr bwMode="auto">
            <a:xfrm>
              <a:off x="2747" y="3225"/>
              <a:ext cx="16" cy="57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2" y="15"/>
                </a:cxn>
                <a:cxn ang="0">
                  <a:pos x="2" y="40"/>
                </a:cxn>
                <a:cxn ang="0">
                  <a:pos x="0" y="64"/>
                </a:cxn>
                <a:cxn ang="0">
                  <a:pos x="0" y="89"/>
                </a:cxn>
                <a:cxn ang="0">
                  <a:pos x="0" y="114"/>
                </a:cxn>
                <a:cxn ang="0">
                  <a:pos x="26" y="114"/>
                </a:cxn>
                <a:cxn ang="0">
                  <a:pos x="30" y="89"/>
                </a:cxn>
                <a:cxn ang="0">
                  <a:pos x="30" y="64"/>
                </a:cxn>
                <a:cxn ang="0">
                  <a:pos x="32" y="40"/>
                </a:cxn>
                <a:cxn ang="0">
                  <a:pos x="32" y="15"/>
                </a:cxn>
                <a:cxn ang="0">
                  <a:pos x="30" y="13"/>
                </a:cxn>
                <a:cxn ang="0">
                  <a:pos x="32" y="15"/>
                </a:cxn>
                <a:cxn ang="0">
                  <a:pos x="28" y="4"/>
                </a:cxn>
                <a:cxn ang="0">
                  <a:pos x="17" y="0"/>
                </a:cxn>
                <a:cxn ang="0">
                  <a:pos x="7" y="4"/>
                </a:cxn>
                <a:cxn ang="0">
                  <a:pos x="2" y="15"/>
                </a:cxn>
                <a:cxn ang="0">
                  <a:pos x="3" y="17"/>
                </a:cxn>
              </a:cxnLst>
              <a:rect l="0" t="0" r="r" b="b"/>
              <a:pathLst>
                <a:path w="32" h="114">
                  <a:moveTo>
                    <a:pt x="3" y="17"/>
                  </a:moveTo>
                  <a:lnTo>
                    <a:pt x="2" y="15"/>
                  </a:lnTo>
                  <a:lnTo>
                    <a:pt x="2" y="40"/>
                  </a:lnTo>
                  <a:lnTo>
                    <a:pt x="0" y="64"/>
                  </a:lnTo>
                  <a:lnTo>
                    <a:pt x="0" y="89"/>
                  </a:lnTo>
                  <a:lnTo>
                    <a:pt x="0" y="114"/>
                  </a:lnTo>
                  <a:lnTo>
                    <a:pt x="26" y="114"/>
                  </a:lnTo>
                  <a:lnTo>
                    <a:pt x="30" y="89"/>
                  </a:lnTo>
                  <a:lnTo>
                    <a:pt x="30" y="64"/>
                  </a:lnTo>
                  <a:lnTo>
                    <a:pt x="32" y="40"/>
                  </a:lnTo>
                  <a:lnTo>
                    <a:pt x="32" y="15"/>
                  </a:lnTo>
                  <a:lnTo>
                    <a:pt x="30" y="13"/>
                  </a:lnTo>
                  <a:lnTo>
                    <a:pt x="32" y="15"/>
                  </a:lnTo>
                  <a:lnTo>
                    <a:pt x="28" y="4"/>
                  </a:lnTo>
                  <a:lnTo>
                    <a:pt x="17" y="0"/>
                  </a:lnTo>
                  <a:lnTo>
                    <a:pt x="7" y="4"/>
                  </a:lnTo>
                  <a:lnTo>
                    <a:pt x="2" y="15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2" name="Freeform 62"/>
            <p:cNvSpPr>
              <a:spLocks/>
            </p:cNvSpPr>
            <p:nvPr/>
          </p:nvSpPr>
          <p:spPr bwMode="auto">
            <a:xfrm>
              <a:off x="2741" y="3204"/>
              <a:ext cx="21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8" y="32"/>
                </a:cxn>
                <a:cxn ang="0">
                  <a:pos x="12" y="46"/>
                </a:cxn>
                <a:cxn ang="0">
                  <a:pos x="15" y="59"/>
                </a:cxn>
                <a:cxn ang="0">
                  <a:pos x="42" y="55"/>
                </a:cxn>
                <a:cxn ang="0">
                  <a:pos x="38" y="38"/>
                </a:cxn>
                <a:cxn ang="0">
                  <a:pos x="34" y="25"/>
                </a:cxn>
                <a:cxn ang="0">
                  <a:pos x="29" y="9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0" y="0"/>
                </a:cxn>
              </a:cxnLst>
              <a:rect l="0" t="0" r="r" b="b"/>
              <a:pathLst>
                <a:path w="42" h="59">
                  <a:moveTo>
                    <a:pt x="0" y="0"/>
                  </a:moveTo>
                  <a:lnTo>
                    <a:pt x="0" y="0"/>
                  </a:lnTo>
                  <a:lnTo>
                    <a:pt x="2" y="17"/>
                  </a:lnTo>
                  <a:lnTo>
                    <a:pt x="8" y="32"/>
                  </a:lnTo>
                  <a:lnTo>
                    <a:pt x="12" y="46"/>
                  </a:lnTo>
                  <a:lnTo>
                    <a:pt x="15" y="59"/>
                  </a:lnTo>
                  <a:lnTo>
                    <a:pt x="42" y="55"/>
                  </a:lnTo>
                  <a:lnTo>
                    <a:pt x="38" y="38"/>
                  </a:lnTo>
                  <a:lnTo>
                    <a:pt x="34" y="25"/>
                  </a:lnTo>
                  <a:lnTo>
                    <a:pt x="29" y="9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3" name="Freeform 63"/>
            <p:cNvSpPr>
              <a:spLocks/>
            </p:cNvSpPr>
            <p:nvPr/>
          </p:nvSpPr>
          <p:spPr bwMode="auto">
            <a:xfrm>
              <a:off x="2738" y="3172"/>
              <a:ext cx="16" cy="3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2" y="17"/>
                </a:cxn>
                <a:cxn ang="0">
                  <a:pos x="0" y="34"/>
                </a:cxn>
                <a:cxn ang="0">
                  <a:pos x="4" y="51"/>
                </a:cxn>
                <a:cxn ang="0">
                  <a:pos x="6" y="65"/>
                </a:cxn>
                <a:cxn ang="0">
                  <a:pos x="33" y="65"/>
                </a:cxn>
                <a:cxn ang="0">
                  <a:pos x="31" y="51"/>
                </a:cxn>
                <a:cxn ang="0">
                  <a:pos x="31" y="34"/>
                </a:cxn>
                <a:cxn ang="0">
                  <a:pos x="29" y="21"/>
                </a:cxn>
                <a:cxn ang="0">
                  <a:pos x="31" y="12"/>
                </a:cxn>
                <a:cxn ang="0">
                  <a:pos x="31" y="12"/>
                </a:cxn>
                <a:cxn ang="0">
                  <a:pos x="8" y="0"/>
                </a:cxn>
              </a:cxnLst>
              <a:rect l="0" t="0" r="r" b="b"/>
              <a:pathLst>
                <a:path w="33" h="65">
                  <a:moveTo>
                    <a:pt x="8" y="0"/>
                  </a:moveTo>
                  <a:lnTo>
                    <a:pt x="8" y="0"/>
                  </a:lnTo>
                  <a:lnTo>
                    <a:pt x="2" y="17"/>
                  </a:lnTo>
                  <a:lnTo>
                    <a:pt x="0" y="34"/>
                  </a:lnTo>
                  <a:lnTo>
                    <a:pt x="4" y="51"/>
                  </a:lnTo>
                  <a:lnTo>
                    <a:pt x="6" y="65"/>
                  </a:lnTo>
                  <a:lnTo>
                    <a:pt x="33" y="65"/>
                  </a:lnTo>
                  <a:lnTo>
                    <a:pt x="31" y="51"/>
                  </a:lnTo>
                  <a:lnTo>
                    <a:pt x="31" y="34"/>
                  </a:lnTo>
                  <a:lnTo>
                    <a:pt x="29" y="21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4" name="Freeform 64"/>
            <p:cNvSpPr>
              <a:spLocks/>
            </p:cNvSpPr>
            <p:nvPr/>
          </p:nvSpPr>
          <p:spPr bwMode="auto">
            <a:xfrm>
              <a:off x="2742" y="3150"/>
              <a:ext cx="38" cy="28"/>
            </a:xfrm>
            <a:custGeom>
              <a:avLst/>
              <a:gdLst/>
              <a:ahLst/>
              <a:cxnLst>
                <a:cxn ang="0">
                  <a:pos x="50" y="14"/>
                </a:cxn>
                <a:cxn ang="0">
                  <a:pos x="55" y="2"/>
                </a:cxn>
                <a:cxn ang="0">
                  <a:pos x="42" y="12"/>
                </a:cxn>
                <a:cxn ang="0">
                  <a:pos x="29" y="17"/>
                </a:cxn>
                <a:cxn ang="0">
                  <a:pos x="12" y="27"/>
                </a:cxn>
                <a:cxn ang="0">
                  <a:pos x="0" y="44"/>
                </a:cxn>
                <a:cxn ang="0">
                  <a:pos x="23" y="56"/>
                </a:cxn>
                <a:cxn ang="0">
                  <a:pos x="31" y="50"/>
                </a:cxn>
                <a:cxn ang="0">
                  <a:pos x="40" y="44"/>
                </a:cxn>
                <a:cxn ang="0">
                  <a:pos x="57" y="35"/>
                </a:cxn>
                <a:cxn ang="0">
                  <a:pos x="71" y="25"/>
                </a:cxn>
                <a:cxn ang="0">
                  <a:pos x="76" y="14"/>
                </a:cxn>
                <a:cxn ang="0">
                  <a:pos x="71" y="25"/>
                </a:cxn>
                <a:cxn ang="0">
                  <a:pos x="76" y="16"/>
                </a:cxn>
                <a:cxn ang="0">
                  <a:pos x="74" y="6"/>
                </a:cxn>
                <a:cxn ang="0">
                  <a:pos x="67" y="0"/>
                </a:cxn>
                <a:cxn ang="0">
                  <a:pos x="55" y="2"/>
                </a:cxn>
                <a:cxn ang="0">
                  <a:pos x="50" y="14"/>
                </a:cxn>
              </a:cxnLst>
              <a:rect l="0" t="0" r="r" b="b"/>
              <a:pathLst>
                <a:path w="76" h="56">
                  <a:moveTo>
                    <a:pt x="50" y="14"/>
                  </a:moveTo>
                  <a:lnTo>
                    <a:pt x="55" y="2"/>
                  </a:lnTo>
                  <a:lnTo>
                    <a:pt x="42" y="12"/>
                  </a:lnTo>
                  <a:lnTo>
                    <a:pt x="29" y="17"/>
                  </a:lnTo>
                  <a:lnTo>
                    <a:pt x="12" y="27"/>
                  </a:lnTo>
                  <a:lnTo>
                    <a:pt x="0" y="44"/>
                  </a:lnTo>
                  <a:lnTo>
                    <a:pt x="23" y="56"/>
                  </a:lnTo>
                  <a:lnTo>
                    <a:pt x="31" y="50"/>
                  </a:lnTo>
                  <a:lnTo>
                    <a:pt x="40" y="44"/>
                  </a:lnTo>
                  <a:lnTo>
                    <a:pt x="57" y="35"/>
                  </a:lnTo>
                  <a:lnTo>
                    <a:pt x="71" y="25"/>
                  </a:lnTo>
                  <a:lnTo>
                    <a:pt x="76" y="14"/>
                  </a:lnTo>
                  <a:lnTo>
                    <a:pt x="71" y="25"/>
                  </a:lnTo>
                  <a:lnTo>
                    <a:pt x="76" y="16"/>
                  </a:lnTo>
                  <a:lnTo>
                    <a:pt x="74" y="6"/>
                  </a:lnTo>
                  <a:lnTo>
                    <a:pt x="67" y="0"/>
                  </a:lnTo>
                  <a:lnTo>
                    <a:pt x="55" y="2"/>
                  </a:lnTo>
                  <a:lnTo>
                    <a:pt x="5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5" name="Freeform 65"/>
            <p:cNvSpPr>
              <a:spLocks/>
            </p:cNvSpPr>
            <p:nvPr/>
          </p:nvSpPr>
          <p:spPr bwMode="auto">
            <a:xfrm>
              <a:off x="2767" y="3104"/>
              <a:ext cx="18" cy="5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5" y="29"/>
                </a:cxn>
                <a:cxn ang="0">
                  <a:pos x="3" y="53"/>
                </a:cxn>
                <a:cxn ang="0">
                  <a:pos x="2" y="80"/>
                </a:cxn>
                <a:cxn ang="0">
                  <a:pos x="0" y="107"/>
                </a:cxn>
                <a:cxn ang="0">
                  <a:pos x="26" y="107"/>
                </a:cxn>
                <a:cxn ang="0">
                  <a:pos x="28" y="80"/>
                </a:cxn>
                <a:cxn ang="0">
                  <a:pos x="30" y="53"/>
                </a:cxn>
                <a:cxn ang="0">
                  <a:pos x="32" y="29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9" y="0"/>
                </a:cxn>
              </a:cxnLst>
              <a:rect l="0" t="0" r="r" b="b"/>
              <a:pathLst>
                <a:path w="36" h="107">
                  <a:moveTo>
                    <a:pt x="9" y="0"/>
                  </a:moveTo>
                  <a:lnTo>
                    <a:pt x="9" y="0"/>
                  </a:lnTo>
                  <a:lnTo>
                    <a:pt x="5" y="29"/>
                  </a:lnTo>
                  <a:lnTo>
                    <a:pt x="3" y="53"/>
                  </a:lnTo>
                  <a:lnTo>
                    <a:pt x="2" y="80"/>
                  </a:lnTo>
                  <a:lnTo>
                    <a:pt x="0" y="107"/>
                  </a:lnTo>
                  <a:lnTo>
                    <a:pt x="26" y="107"/>
                  </a:lnTo>
                  <a:lnTo>
                    <a:pt x="28" y="80"/>
                  </a:lnTo>
                  <a:lnTo>
                    <a:pt x="30" y="53"/>
                  </a:lnTo>
                  <a:lnTo>
                    <a:pt x="32" y="29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6" name="Freeform 66"/>
            <p:cNvSpPr>
              <a:spLocks/>
            </p:cNvSpPr>
            <p:nvPr/>
          </p:nvSpPr>
          <p:spPr bwMode="auto">
            <a:xfrm>
              <a:off x="2772" y="3064"/>
              <a:ext cx="30" cy="41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29" y="15"/>
                </a:cxn>
                <a:cxn ang="0">
                  <a:pos x="17" y="34"/>
                </a:cxn>
                <a:cxn ang="0">
                  <a:pos x="6" y="57"/>
                </a:cxn>
                <a:cxn ang="0">
                  <a:pos x="0" y="78"/>
                </a:cxn>
                <a:cxn ang="0">
                  <a:pos x="27" y="82"/>
                </a:cxn>
                <a:cxn ang="0">
                  <a:pos x="32" y="65"/>
                </a:cxn>
                <a:cxn ang="0">
                  <a:pos x="40" y="49"/>
                </a:cxn>
                <a:cxn ang="0">
                  <a:pos x="52" y="34"/>
                </a:cxn>
                <a:cxn ang="0">
                  <a:pos x="61" y="23"/>
                </a:cxn>
                <a:cxn ang="0">
                  <a:pos x="61" y="23"/>
                </a:cxn>
                <a:cxn ang="0">
                  <a:pos x="46" y="0"/>
                </a:cxn>
              </a:cxnLst>
              <a:rect l="0" t="0" r="r" b="b"/>
              <a:pathLst>
                <a:path w="61" h="82">
                  <a:moveTo>
                    <a:pt x="46" y="0"/>
                  </a:moveTo>
                  <a:lnTo>
                    <a:pt x="46" y="0"/>
                  </a:lnTo>
                  <a:lnTo>
                    <a:pt x="29" y="15"/>
                  </a:lnTo>
                  <a:lnTo>
                    <a:pt x="17" y="34"/>
                  </a:lnTo>
                  <a:lnTo>
                    <a:pt x="6" y="57"/>
                  </a:lnTo>
                  <a:lnTo>
                    <a:pt x="0" y="78"/>
                  </a:lnTo>
                  <a:lnTo>
                    <a:pt x="27" y="82"/>
                  </a:lnTo>
                  <a:lnTo>
                    <a:pt x="32" y="65"/>
                  </a:lnTo>
                  <a:lnTo>
                    <a:pt x="40" y="49"/>
                  </a:lnTo>
                  <a:lnTo>
                    <a:pt x="52" y="34"/>
                  </a:lnTo>
                  <a:lnTo>
                    <a:pt x="61" y="23"/>
                  </a:lnTo>
                  <a:lnTo>
                    <a:pt x="61" y="2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7" name="Freeform 67"/>
            <p:cNvSpPr>
              <a:spLocks/>
            </p:cNvSpPr>
            <p:nvPr/>
          </p:nvSpPr>
          <p:spPr bwMode="auto">
            <a:xfrm>
              <a:off x="2794" y="3059"/>
              <a:ext cx="44" cy="17"/>
            </a:xfrm>
            <a:custGeom>
              <a:avLst/>
              <a:gdLst/>
              <a:ahLst/>
              <a:cxnLst>
                <a:cxn ang="0">
                  <a:pos x="65" y="5"/>
                </a:cxn>
                <a:cxn ang="0">
                  <a:pos x="72" y="1"/>
                </a:cxn>
                <a:cxn ang="0">
                  <a:pos x="65" y="1"/>
                </a:cxn>
                <a:cxn ang="0">
                  <a:pos x="57" y="3"/>
                </a:cxn>
                <a:cxn ang="0">
                  <a:pos x="47" y="3"/>
                </a:cxn>
                <a:cxn ang="0">
                  <a:pos x="38" y="0"/>
                </a:cxn>
                <a:cxn ang="0">
                  <a:pos x="28" y="3"/>
                </a:cxn>
                <a:cxn ang="0">
                  <a:pos x="21" y="3"/>
                </a:cxn>
                <a:cxn ang="0">
                  <a:pos x="7" y="5"/>
                </a:cxn>
                <a:cxn ang="0">
                  <a:pos x="0" y="11"/>
                </a:cxn>
                <a:cxn ang="0">
                  <a:pos x="15" y="34"/>
                </a:cxn>
                <a:cxn ang="0">
                  <a:pos x="19" y="32"/>
                </a:cxn>
                <a:cxn ang="0">
                  <a:pos x="21" y="30"/>
                </a:cxn>
                <a:cxn ang="0">
                  <a:pos x="28" y="30"/>
                </a:cxn>
                <a:cxn ang="0">
                  <a:pos x="38" y="30"/>
                </a:cxn>
                <a:cxn ang="0">
                  <a:pos x="47" y="30"/>
                </a:cxn>
                <a:cxn ang="0">
                  <a:pos x="57" y="30"/>
                </a:cxn>
                <a:cxn ang="0">
                  <a:pos x="65" y="28"/>
                </a:cxn>
                <a:cxn ang="0">
                  <a:pos x="76" y="28"/>
                </a:cxn>
                <a:cxn ang="0">
                  <a:pos x="84" y="24"/>
                </a:cxn>
                <a:cxn ang="0">
                  <a:pos x="76" y="28"/>
                </a:cxn>
                <a:cxn ang="0">
                  <a:pos x="86" y="22"/>
                </a:cxn>
                <a:cxn ang="0">
                  <a:pos x="87" y="13"/>
                </a:cxn>
                <a:cxn ang="0">
                  <a:pos x="82" y="5"/>
                </a:cxn>
                <a:cxn ang="0">
                  <a:pos x="72" y="1"/>
                </a:cxn>
                <a:cxn ang="0">
                  <a:pos x="65" y="5"/>
                </a:cxn>
              </a:cxnLst>
              <a:rect l="0" t="0" r="r" b="b"/>
              <a:pathLst>
                <a:path w="87" h="34">
                  <a:moveTo>
                    <a:pt x="65" y="5"/>
                  </a:moveTo>
                  <a:lnTo>
                    <a:pt x="72" y="1"/>
                  </a:lnTo>
                  <a:lnTo>
                    <a:pt x="65" y="1"/>
                  </a:lnTo>
                  <a:lnTo>
                    <a:pt x="57" y="3"/>
                  </a:lnTo>
                  <a:lnTo>
                    <a:pt x="47" y="3"/>
                  </a:lnTo>
                  <a:lnTo>
                    <a:pt x="38" y="0"/>
                  </a:lnTo>
                  <a:lnTo>
                    <a:pt x="28" y="3"/>
                  </a:lnTo>
                  <a:lnTo>
                    <a:pt x="21" y="3"/>
                  </a:lnTo>
                  <a:lnTo>
                    <a:pt x="7" y="5"/>
                  </a:lnTo>
                  <a:lnTo>
                    <a:pt x="0" y="11"/>
                  </a:lnTo>
                  <a:lnTo>
                    <a:pt x="15" y="34"/>
                  </a:lnTo>
                  <a:lnTo>
                    <a:pt x="19" y="32"/>
                  </a:lnTo>
                  <a:lnTo>
                    <a:pt x="21" y="30"/>
                  </a:lnTo>
                  <a:lnTo>
                    <a:pt x="28" y="30"/>
                  </a:lnTo>
                  <a:lnTo>
                    <a:pt x="38" y="30"/>
                  </a:lnTo>
                  <a:lnTo>
                    <a:pt x="47" y="30"/>
                  </a:lnTo>
                  <a:lnTo>
                    <a:pt x="57" y="30"/>
                  </a:lnTo>
                  <a:lnTo>
                    <a:pt x="65" y="28"/>
                  </a:lnTo>
                  <a:lnTo>
                    <a:pt x="76" y="28"/>
                  </a:lnTo>
                  <a:lnTo>
                    <a:pt x="84" y="24"/>
                  </a:lnTo>
                  <a:lnTo>
                    <a:pt x="76" y="28"/>
                  </a:lnTo>
                  <a:lnTo>
                    <a:pt x="86" y="22"/>
                  </a:lnTo>
                  <a:lnTo>
                    <a:pt x="87" y="13"/>
                  </a:lnTo>
                  <a:lnTo>
                    <a:pt x="82" y="5"/>
                  </a:lnTo>
                  <a:lnTo>
                    <a:pt x="72" y="1"/>
                  </a:lnTo>
                  <a:lnTo>
                    <a:pt x="6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8" name="Freeform 68"/>
            <p:cNvSpPr>
              <a:spLocks/>
            </p:cNvSpPr>
            <p:nvPr/>
          </p:nvSpPr>
          <p:spPr bwMode="auto">
            <a:xfrm>
              <a:off x="2827" y="3044"/>
              <a:ext cx="28" cy="2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34" y="0"/>
                </a:cxn>
                <a:cxn ang="0">
                  <a:pos x="28" y="8"/>
                </a:cxn>
                <a:cxn ang="0">
                  <a:pos x="19" y="17"/>
                </a:cxn>
                <a:cxn ang="0">
                  <a:pos x="9" y="25"/>
                </a:cxn>
                <a:cxn ang="0">
                  <a:pos x="0" y="34"/>
                </a:cxn>
                <a:cxn ang="0">
                  <a:pos x="19" y="53"/>
                </a:cxn>
                <a:cxn ang="0">
                  <a:pos x="28" y="44"/>
                </a:cxn>
                <a:cxn ang="0">
                  <a:pos x="38" y="36"/>
                </a:cxn>
                <a:cxn ang="0">
                  <a:pos x="47" y="27"/>
                </a:cxn>
                <a:cxn ang="0">
                  <a:pos x="57" y="15"/>
                </a:cxn>
                <a:cxn ang="0">
                  <a:pos x="57" y="15"/>
                </a:cxn>
                <a:cxn ang="0">
                  <a:pos x="34" y="0"/>
                </a:cxn>
              </a:cxnLst>
              <a:rect l="0" t="0" r="r" b="b"/>
              <a:pathLst>
                <a:path w="57" h="53">
                  <a:moveTo>
                    <a:pt x="34" y="0"/>
                  </a:moveTo>
                  <a:lnTo>
                    <a:pt x="34" y="0"/>
                  </a:lnTo>
                  <a:lnTo>
                    <a:pt x="28" y="8"/>
                  </a:lnTo>
                  <a:lnTo>
                    <a:pt x="19" y="17"/>
                  </a:lnTo>
                  <a:lnTo>
                    <a:pt x="9" y="25"/>
                  </a:lnTo>
                  <a:lnTo>
                    <a:pt x="0" y="34"/>
                  </a:lnTo>
                  <a:lnTo>
                    <a:pt x="19" y="53"/>
                  </a:lnTo>
                  <a:lnTo>
                    <a:pt x="28" y="44"/>
                  </a:lnTo>
                  <a:lnTo>
                    <a:pt x="38" y="36"/>
                  </a:lnTo>
                  <a:lnTo>
                    <a:pt x="47" y="27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9" name="Freeform 69"/>
            <p:cNvSpPr>
              <a:spLocks/>
            </p:cNvSpPr>
            <p:nvPr/>
          </p:nvSpPr>
          <p:spPr bwMode="auto">
            <a:xfrm>
              <a:off x="2844" y="3006"/>
              <a:ext cx="36" cy="46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40" y="15"/>
                </a:cxn>
                <a:cxn ang="0">
                  <a:pos x="25" y="36"/>
                </a:cxn>
                <a:cxn ang="0">
                  <a:pos x="11" y="57"/>
                </a:cxn>
                <a:cxn ang="0">
                  <a:pos x="0" y="76"/>
                </a:cxn>
                <a:cxn ang="0">
                  <a:pos x="23" y="91"/>
                </a:cxn>
                <a:cxn ang="0">
                  <a:pos x="34" y="72"/>
                </a:cxn>
                <a:cxn ang="0">
                  <a:pos x="47" y="51"/>
                </a:cxn>
                <a:cxn ang="0">
                  <a:pos x="59" y="34"/>
                </a:cxn>
                <a:cxn ang="0">
                  <a:pos x="72" y="23"/>
                </a:cxn>
                <a:cxn ang="0">
                  <a:pos x="72" y="23"/>
                </a:cxn>
                <a:cxn ang="0">
                  <a:pos x="57" y="0"/>
                </a:cxn>
              </a:cxnLst>
              <a:rect l="0" t="0" r="r" b="b"/>
              <a:pathLst>
                <a:path w="72" h="91">
                  <a:moveTo>
                    <a:pt x="57" y="0"/>
                  </a:moveTo>
                  <a:lnTo>
                    <a:pt x="57" y="0"/>
                  </a:lnTo>
                  <a:lnTo>
                    <a:pt x="40" y="15"/>
                  </a:lnTo>
                  <a:lnTo>
                    <a:pt x="25" y="36"/>
                  </a:lnTo>
                  <a:lnTo>
                    <a:pt x="11" y="57"/>
                  </a:lnTo>
                  <a:lnTo>
                    <a:pt x="0" y="76"/>
                  </a:lnTo>
                  <a:lnTo>
                    <a:pt x="23" y="91"/>
                  </a:lnTo>
                  <a:lnTo>
                    <a:pt x="34" y="72"/>
                  </a:lnTo>
                  <a:lnTo>
                    <a:pt x="47" y="51"/>
                  </a:lnTo>
                  <a:lnTo>
                    <a:pt x="59" y="34"/>
                  </a:lnTo>
                  <a:lnTo>
                    <a:pt x="72" y="23"/>
                  </a:lnTo>
                  <a:lnTo>
                    <a:pt x="72" y="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0" name="Freeform 70"/>
            <p:cNvSpPr>
              <a:spLocks/>
            </p:cNvSpPr>
            <p:nvPr/>
          </p:nvSpPr>
          <p:spPr bwMode="auto">
            <a:xfrm>
              <a:off x="2872" y="2996"/>
              <a:ext cx="50" cy="2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99" y="2"/>
                </a:cxn>
                <a:cxn ang="0">
                  <a:pos x="86" y="0"/>
                </a:cxn>
                <a:cxn ang="0">
                  <a:pos x="74" y="0"/>
                </a:cxn>
                <a:cxn ang="0">
                  <a:pos x="61" y="2"/>
                </a:cxn>
                <a:cxn ang="0">
                  <a:pos x="49" y="4"/>
                </a:cxn>
                <a:cxn ang="0">
                  <a:pos x="38" y="6"/>
                </a:cxn>
                <a:cxn ang="0">
                  <a:pos x="25" y="9"/>
                </a:cxn>
                <a:cxn ang="0">
                  <a:pos x="13" y="13"/>
                </a:cxn>
                <a:cxn ang="0">
                  <a:pos x="0" y="21"/>
                </a:cxn>
                <a:cxn ang="0">
                  <a:pos x="15" y="44"/>
                </a:cxn>
                <a:cxn ang="0">
                  <a:pos x="25" y="40"/>
                </a:cxn>
                <a:cxn ang="0">
                  <a:pos x="32" y="36"/>
                </a:cxn>
                <a:cxn ang="0">
                  <a:pos x="42" y="32"/>
                </a:cxn>
                <a:cxn ang="0">
                  <a:pos x="53" y="30"/>
                </a:cxn>
                <a:cxn ang="0">
                  <a:pos x="61" y="28"/>
                </a:cxn>
                <a:cxn ang="0">
                  <a:pos x="74" y="30"/>
                </a:cxn>
                <a:cxn ang="0">
                  <a:pos x="86" y="30"/>
                </a:cxn>
                <a:cxn ang="0">
                  <a:pos x="99" y="28"/>
                </a:cxn>
                <a:cxn ang="0">
                  <a:pos x="99" y="30"/>
                </a:cxn>
                <a:cxn ang="0">
                  <a:pos x="99" y="0"/>
                </a:cxn>
              </a:cxnLst>
              <a:rect l="0" t="0" r="r" b="b"/>
              <a:pathLst>
                <a:path w="99" h="44">
                  <a:moveTo>
                    <a:pt x="99" y="0"/>
                  </a:moveTo>
                  <a:lnTo>
                    <a:pt x="99" y="2"/>
                  </a:lnTo>
                  <a:lnTo>
                    <a:pt x="86" y="0"/>
                  </a:lnTo>
                  <a:lnTo>
                    <a:pt x="74" y="0"/>
                  </a:lnTo>
                  <a:lnTo>
                    <a:pt x="61" y="2"/>
                  </a:lnTo>
                  <a:lnTo>
                    <a:pt x="49" y="4"/>
                  </a:lnTo>
                  <a:lnTo>
                    <a:pt x="38" y="6"/>
                  </a:lnTo>
                  <a:lnTo>
                    <a:pt x="25" y="9"/>
                  </a:lnTo>
                  <a:lnTo>
                    <a:pt x="13" y="13"/>
                  </a:lnTo>
                  <a:lnTo>
                    <a:pt x="0" y="21"/>
                  </a:lnTo>
                  <a:lnTo>
                    <a:pt x="15" y="44"/>
                  </a:lnTo>
                  <a:lnTo>
                    <a:pt x="25" y="40"/>
                  </a:lnTo>
                  <a:lnTo>
                    <a:pt x="32" y="36"/>
                  </a:lnTo>
                  <a:lnTo>
                    <a:pt x="42" y="32"/>
                  </a:lnTo>
                  <a:lnTo>
                    <a:pt x="53" y="30"/>
                  </a:lnTo>
                  <a:lnTo>
                    <a:pt x="61" y="28"/>
                  </a:lnTo>
                  <a:lnTo>
                    <a:pt x="74" y="30"/>
                  </a:lnTo>
                  <a:lnTo>
                    <a:pt x="86" y="30"/>
                  </a:lnTo>
                  <a:lnTo>
                    <a:pt x="99" y="28"/>
                  </a:lnTo>
                  <a:lnTo>
                    <a:pt x="99" y="3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1" name="Freeform 71"/>
            <p:cNvSpPr>
              <a:spLocks/>
            </p:cNvSpPr>
            <p:nvPr/>
          </p:nvSpPr>
          <p:spPr bwMode="auto">
            <a:xfrm>
              <a:off x="2922" y="2996"/>
              <a:ext cx="47" cy="28"/>
            </a:xfrm>
            <a:custGeom>
              <a:avLst/>
              <a:gdLst/>
              <a:ahLst/>
              <a:cxnLst>
                <a:cxn ang="0">
                  <a:pos x="93" y="30"/>
                </a:cxn>
                <a:cxn ang="0">
                  <a:pos x="93" y="30"/>
                </a:cxn>
                <a:cxn ang="0">
                  <a:pos x="84" y="25"/>
                </a:cxn>
                <a:cxn ang="0">
                  <a:pos x="72" y="21"/>
                </a:cxn>
                <a:cxn ang="0">
                  <a:pos x="61" y="15"/>
                </a:cxn>
                <a:cxn ang="0">
                  <a:pos x="48" y="11"/>
                </a:cxn>
                <a:cxn ang="0">
                  <a:pos x="36" y="7"/>
                </a:cxn>
                <a:cxn ang="0">
                  <a:pos x="27" y="4"/>
                </a:cxn>
                <a:cxn ang="0">
                  <a:pos x="11" y="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11" y="28"/>
                </a:cxn>
                <a:cxn ang="0">
                  <a:pos x="19" y="30"/>
                </a:cxn>
                <a:cxn ang="0">
                  <a:pos x="29" y="34"/>
                </a:cxn>
                <a:cxn ang="0">
                  <a:pos x="40" y="38"/>
                </a:cxn>
                <a:cxn ang="0">
                  <a:pos x="49" y="42"/>
                </a:cxn>
                <a:cxn ang="0">
                  <a:pos x="61" y="47"/>
                </a:cxn>
                <a:cxn ang="0">
                  <a:pos x="72" y="51"/>
                </a:cxn>
                <a:cxn ang="0">
                  <a:pos x="82" y="57"/>
                </a:cxn>
                <a:cxn ang="0">
                  <a:pos x="82" y="57"/>
                </a:cxn>
                <a:cxn ang="0">
                  <a:pos x="93" y="30"/>
                </a:cxn>
              </a:cxnLst>
              <a:rect l="0" t="0" r="r" b="b"/>
              <a:pathLst>
                <a:path w="93" h="57">
                  <a:moveTo>
                    <a:pt x="93" y="30"/>
                  </a:moveTo>
                  <a:lnTo>
                    <a:pt x="93" y="30"/>
                  </a:lnTo>
                  <a:lnTo>
                    <a:pt x="84" y="25"/>
                  </a:lnTo>
                  <a:lnTo>
                    <a:pt x="72" y="21"/>
                  </a:lnTo>
                  <a:lnTo>
                    <a:pt x="61" y="15"/>
                  </a:lnTo>
                  <a:lnTo>
                    <a:pt x="48" y="11"/>
                  </a:lnTo>
                  <a:lnTo>
                    <a:pt x="36" y="7"/>
                  </a:lnTo>
                  <a:lnTo>
                    <a:pt x="27" y="4"/>
                  </a:lnTo>
                  <a:lnTo>
                    <a:pt x="11" y="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11" y="28"/>
                  </a:lnTo>
                  <a:lnTo>
                    <a:pt x="19" y="30"/>
                  </a:lnTo>
                  <a:lnTo>
                    <a:pt x="29" y="34"/>
                  </a:lnTo>
                  <a:lnTo>
                    <a:pt x="40" y="38"/>
                  </a:lnTo>
                  <a:lnTo>
                    <a:pt x="49" y="42"/>
                  </a:lnTo>
                  <a:lnTo>
                    <a:pt x="61" y="47"/>
                  </a:lnTo>
                  <a:lnTo>
                    <a:pt x="72" y="51"/>
                  </a:lnTo>
                  <a:lnTo>
                    <a:pt x="82" y="57"/>
                  </a:lnTo>
                  <a:lnTo>
                    <a:pt x="82" y="57"/>
                  </a:lnTo>
                  <a:lnTo>
                    <a:pt x="93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2" name="Freeform 72"/>
            <p:cNvSpPr>
              <a:spLocks/>
            </p:cNvSpPr>
            <p:nvPr/>
          </p:nvSpPr>
          <p:spPr bwMode="auto">
            <a:xfrm>
              <a:off x="2963" y="3011"/>
              <a:ext cx="62" cy="50"/>
            </a:xfrm>
            <a:custGeom>
              <a:avLst/>
              <a:gdLst/>
              <a:ahLst/>
              <a:cxnLst>
                <a:cxn ang="0">
                  <a:pos x="116" y="75"/>
                </a:cxn>
                <a:cxn ang="0">
                  <a:pos x="118" y="75"/>
                </a:cxn>
                <a:cxn ang="0">
                  <a:pos x="105" y="65"/>
                </a:cxn>
                <a:cxn ang="0">
                  <a:pos x="91" y="56"/>
                </a:cxn>
                <a:cxn ang="0">
                  <a:pos x="78" y="46"/>
                </a:cxn>
                <a:cxn ang="0">
                  <a:pos x="66" y="36"/>
                </a:cxn>
                <a:cxn ang="0">
                  <a:pos x="53" y="27"/>
                </a:cxn>
                <a:cxn ang="0">
                  <a:pos x="40" y="17"/>
                </a:cxn>
                <a:cxn ang="0">
                  <a:pos x="25" y="10"/>
                </a:cxn>
                <a:cxn ang="0">
                  <a:pos x="11" y="0"/>
                </a:cxn>
                <a:cxn ang="0">
                  <a:pos x="0" y="27"/>
                </a:cxn>
                <a:cxn ang="0">
                  <a:pos x="13" y="33"/>
                </a:cxn>
                <a:cxn ang="0">
                  <a:pos x="25" y="40"/>
                </a:cxn>
                <a:cxn ang="0">
                  <a:pos x="38" y="50"/>
                </a:cxn>
                <a:cxn ang="0">
                  <a:pos x="51" y="59"/>
                </a:cxn>
                <a:cxn ang="0">
                  <a:pos x="63" y="69"/>
                </a:cxn>
                <a:cxn ang="0">
                  <a:pos x="76" y="78"/>
                </a:cxn>
                <a:cxn ang="0">
                  <a:pos x="89" y="88"/>
                </a:cxn>
                <a:cxn ang="0">
                  <a:pos x="103" y="97"/>
                </a:cxn>
                <a:cxn ang="0">
                  <a:pos x="105" y="97"/>
                </a:cxn>
                <a:cxn ang="0">
                  <a:pos x="103" y="97"/>
                </a:cxn>
                <a:cxn ang="0">
                  <a:pos x="114" y="99"/>
                </a:cxn>
                <a:cxn ang="0">
                  <a:pos x="122" y="94"/>
                </a:cxn>
                <a:cxn ang="0">
                  <a:pos x="124" y="84"/>
                </a:cxn>
                <a:cxn ang="0">
                  <a:pos x="118" y="75"/>
                </a:cxn>
                <a:cxn ang="0">
                  <a:pos x="116" y="75"/>
                </a:cxn>
              </a:cxnLst>
              <a:rect l="0" t="0" r="r" b="b"/>
              <a:pathLst>
                <a:path w="124" h="99">
                  <a:moveTo>
                    <a:pt x="116" y="75"/>
                  </a:moveTo>
                  <a:lnTo>
                    <a:pt x="118" y="75"/>
                  </a:lnTo>
                  <a:lnTo>
                    <a:pt x="105" y="65"/>
                  </a:lnTo>
                  <a:lnTo>
                    <a:pt x="91" y="56"/>
                  </a:lnTo>
                  <a:lnTo>
                    <a:pt x="78" y="46"/>
                  </a:lnTo>
                  <a:lnTo>
                    <a:pt x="66" y="36"/>
                  </a:lnTo>
                  <a:lnTo>
                    <a:pt x="53" y="27"/>
                  </a:lnTo>
                  <a:lnTo>
                    <a:pt x="40" y="17"/>
                  </a:lnTo>
                  <a:lnTo>
                    <a:pt x="25" y="10"/>
                  </a:lnTo>
                  <a:lnTo>
                    <a:pt x="11" y="0"/>
                  </a:lnTo>
                  <a:lnTo>
                    <a:pt x="0" y="27"/>
                  </a:lnTo>
                  <a:lnTo>
                    <a:pt x="13" y="33"/>
                  </a:lnTo>
                  <a:lnTo>
                    <a:pt x="25" y="40"/>
                  </a:lnTo>
                  <a:lnTo>
                    <a:pt x="38" y="50"/>
                  </a:lnTo>
                  <a:lnTo>
                    <a:pt x="51" y="59"/>
                  </a:lnTo>
                  <a:lnTo>
                    <a:pt x="63" y="69"/>
                  </a:lnTo>
                  <a:lnTo>
                    <a:pt x="76" y="78"/>
                  </a:lnTo>
                  <a:lnTo>
                    <a:pt x="89" y="88"/>
                  </a:lnTo>
                  <a:lnTo>
                    <a:pt x="103" y="97"/>
                  </a:lnTo>
                  <a:lnTo>
                    <a:pt x="105" y="97"/>
                  </a:lnTo>
                  <a:lnTo>
                    <a:pt x="103" y="97"/>
                  </a:lnTo>
                  <a:lnTo>
                    <a:pt x="114" y="99"/>
                  </a:lnTo>
                  <a:lnTo>
                    <a:pt x="122" y="94"/>
                  </a:lnTo>
                  <a:lnTo>
                    <a:pt x="124" y="84"/>
                  </a:lnTo>
                  <a:lnTo>
                    <a:pt x="118" y="75"/>
                  </a:lnTo>
                  <a:lnTo>
                    <a:pt x="116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3" name="Freeform 73"/>
            <p:cNvSpPr>
              <a:spLocks/>
            </p:cNvSpPr>
            <p:nvPr/>
          </p:nvSpPr>
          <p:spPr bwMode="auto">
            <a:xfrm>
              <a:off x="3015" y="3048"/>
              <a:ext cx="54" cy="38"/>
            </a:xfrm>
            <a:custGeom>
              <a:avLst/>
              <a:gdLst/>
              <a:ahLst/>
              <a:cxnLst>
                <a:cxn ang="0">
                  <a:pos x="106" y="49"/>
                </a:cxn>
                <a:cxn ang="0">
                  <a:pos x="106" y="49"/>
                </a:cxn>
                <a:cxn ang="0">
                  <a:pos x="95" y="43"/>
                </a:cxn>
                <a:cxn ang="0">
                  <a:pos x="81" y="36"/>
                </a:cxn>
                <a:cxn ang="0">
                  <a:pos x="72" y="32"/>
                </a:cxn>
                <a:cxn ang="0">
                  <a:pos x="59" y="22"/>
                </a:cxn>
                <a:cxn ang="0">
                  <a:pos x="45" y="17"/>
                </a:cxn>
                <a:cxn ang="0">
                  <a:pos x="36" y="13"/>
                </a:cxn>
                <a:cxn ang="0">
                  <a:pos x="24" y="5"/>
                </a:cxn>
                <a:cxn ang="0">
                  <a:pos x="11" y="0"/>
                </a:cxn>
                <a:cxn ang="0">
                  <a:pos x="0" y="22"/>
                </a:cxn>
                <a:cxn ang="0">
                  <a:pos x="9" y="28"/>
                </a:cxn>
                <a:cxn ang="0">
                  <a:pos x="21" y="36"/>
                </a:cxn>
                <a:cxn ang="0">
                  <a:pos x="34" y="43"/>
                </a:cxn>
                <a:cxn ang="0">
                  <a:pos x="47" y="49"/>
                </a:cxn>
                <a:cxn ang="0">
                  <a:pos x="57" y="55"/>
                </a:cxn>
                <a:cxn ang="0">
                  <a:pos x="70" y="62"/>
                </a:cxn>
                <a:cxn ang="0">
                  <a:pos x="83" y="70"/>
                </a:cxn>
                <a:cxn ang="0">
                  <a:pos x="95" y="76"/>
                </a:cxn>
                <a:cxn ang="0">
                  <a:pos x="95" y="76"/>
                </a:cxn>
                <a:cxn ang="0">
                  <a:pos x="106" y="49"/>
                </a:cxn>
              </a:cxnLst>
              <a:rect l="0" t="0" r="r" b="b"/>
              <a:pathLst>
                <a:path w="106" h="76">
                  <a:moveTo>
                    <a:pt x="106" y="49"/>
                  </a:moveTo>
                  <a:lnTo>
                    <a:pt x="106" y="49"/>
                  </a:lnTo>
                  <a:lnTo>
                    <a:pt x="95" y="43"/>
                  </a:lnTo>
                  <a:lnTo>
                    <a:pt x="81" y="36"/>
                  </a:lnTo>
                  <a:lnTo>
                    <a:pt x="72" y="32"/>
                  </a:lnTo>
                  <a:lnTo>
                    <a:pt x="59" y="22"/>
                  </a:lnTo>
                  <a:lnTo>
                    <a:pt x="45" y="17"/>
                  </a:lnTo>
                  <a:lnTo>
                    <a:pt x="36" y="13"/>
                  </a:lnTo>
                  <a:lnTo>
                    <a:pt x="24" y="5"/>
                  </a:lnTo>
                  <a:lnTo>
                    <a:pt x="11" y="0"/>
                  </a:lnTo>
                  <a:lnTo>
                    <a:pt x="0" y="22"/>
                  </a:lnTo>
                  <a:lnTo>
                    <a:pt x="9" y="28"/>
                  </a:lnTo>
                  <a:lnTo>
                    <a:pt x="21" y="36"/>
                  </a:lnTo>
                  <a:lnTo>
                    <a:pt x="34" y="43"/>
                  </a:lnTo>
                  <a:lnTo>
                    <a:pt x="47" y="49"/>
                  </a:lnTo>
                  <a:lnTo>
                    <a:pt x="57" y="55"/>
                  </a:lnTo>
                  <a:lnTo>
                    <a:pt x="70" y="62"/>
                  </a:lnTo>
                  <a:lnTo>
                    <a:pt x="83" y="70"/>
                  </a:lnTo>
                  <a:lnTo>
                    <a:pt x="95" y="76"/>
                  </a:lnTo>
                  <a:lnTo>
                    <a:pt x="95" y="76"/>
                  </a:lnTo>
                  <a:lnTo>
                    <a:pt x="10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4" name="Freeform 74"/>
            <p:cNvSpPr>
              <a:spLocks/>
            </p:cNvSpPr>
            <p:nvPr/>
          </p:nvSpPr>
          <p:spPr bwMode="auto">
            <a:xfrm>
              <a:off x="3063" y="3073"/>
              <a:ext cx="56" cy="36"/>
            </a:xfrm>
            <a:custGeom>
              <a:avLst/>
              <a:gdLst/>
              <a:ahLst/>
              <a:cxnLst>
                <a:cxn ang="0">
                  <a:pos x="112" y="53"/>
                </a:cxn>
                <a:cxn ang="0">
                  <a:pos x="112" y="53"/>
                </a:cxn>
                <a:cxn ang="0">
                  <a:pos x="101" y="44"/>
                </a:cxn>
                <a:cxn ang="0">
                  <a:pos x="89" y="36"/>
                </a:cxn>
                <a:cxn ang="0">
                  <a:pos x="76" y="27"/>
                </a:cxn>
                <a:cxn ang="0">
                  <a:pos x="61" y="21"/>
                </a:cxn>
                <a:cxn ang="0">
                  <a:pos x="47" y="17"/>
                </a:cxn>
                <a:cxn ang="0">
                  <a:pos x="36" y="12"/>
                </a:cxn>
                <a:cxn ang="0">
                  <a:pos x="25" y="6"/>
                </a:cxn>
                <a:cxn ang="0">
                  <a:pos x="11" y="0"/>
                </a:cxn>
                <a:cxn ang="0">
                  <a:pos x="0" y="27"/>
                </a:cxn>
                <a:cxn ang="0">
                  <a:pos x="13" y="32"/>
                </a:cxn>
                <a:cxn ang="0">
                  <a:pos x="25" y="38"/>
                </a:cxn>
                <a:cxn ang="0">
                  <a:pos x="40" y="44"/>
                </a:cxn>
                <a:cxn ang="0">
                  <a:pos x="53" y="48"/>
                </a:cxn>
                <a:cxn ang="0">
                  <a:pos x="65" y="53"/>
                </a:cxn>
                <a:cxn ang="0">
                  <a:pos x="74" y="59"/>
                </a:cxn>
                <a:cxn ang="0">
                  <a:pos x="85" y="67"/>
                </a:cxn>
                <a:cxn ang="0">
                  <a:pos x="93" y="72"/>
                </a:cxn>
                <a:cxn ang="0">
                  <a:pos x="93" y="72"/>
                </a:cxn>
                <a:cxn ang="0">
                  <a:pos x="112" y="53"/>
                </a:cxn>
              </a:cxnLst>
              <a:rect l="0" t="0" r="r" b="b"/>
              <a:pathLst>
                <a:path w="112" h="72">
                  <a:moveTo>
                    <a:pt x="112" y="53"/>
                  </a:moveTo>
                  <a:lnTo>
                    <a:pt x="112" y="53"/>
                  </a:lnTo>
                  <a:lnTo>
                    <a:pt x="101" y="44"/>
                  </a:lnTo>
                  <a:lnTo>
                    <a:pt x="89" y="36"/>
                  </a:lnTo>
                  <a:lnTo>
                    <a:pt x="76" y="27"/>
                  </a:lnTo>
                  <a:lnTo>
                    <a:pt x="61" y="21"/>
                  </a:lnTo>
                  <a:lnTo>
                    <a:pt x="47" y="17"/>
                  </a:lnTo>
                  <a:lnTo>
                    <a:pt x="36" y="12"/>
                  </a:lnTo>
                  <a:lnTo>
                    <a:pt x="25" y="6"/>
                  </a:lnTo>
                  <a:lnTo>
                    <a:pt x="11" y="0"/>
                  </a:lnTo>
                  <a:lnTo>
                    <a:pt x="0" y="27"/>
                  </a:lnTo>
                  <a:lnTo>
                    <a:pt x="13" y="32"/>
                  </a:lnTo>
                  <a:lnTo>
                    <a:pt x="25" y="38"/>
                  </a:lnTo>
                  <a:lnTo>
                    <a:pt x="40" y="44"/>
                  </a:lnTo>
                  <a:lnTo>
                    <a:pt x="53" y="48"/>
                  </a:lnTo>
                  <a:lnTo>
                    <a:pt x="65" y="53"/>
                  </a:lnTo>
                  <a:lnTo>
                    <a:pt x="74" y="59"/>
                  </a:lnTo>
                  <a:lnTo>
                    <a:pt x="85" y="67"/>
                  </a:lnTo>
                  <a:lnTo>
                    <a:pt x="93" y="72"/>
                  </a:lnTo>
                  <a:lnTo>
                    <a:pt x="93" y="72"/>
                  </a:lnTo>
                  <a:lnTo>
                    <a:pt x="112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5" name="Freeform 75"/>
            <p:cNvSpPr>
              <a:spLocks/>
            </p:cNvSpPr>
            <p:nvPr/>
          </p:nvSpPr>
          <p:spPr bwMode="auto">
            <a:xfrm>
              <a:off x="3110" y="3100"/>
              <a:ext cx="40" cy="63"/>
            </a:xfrm>
            <a:custGeom>
              <a:avLst/>
              <a:gdLst/>
              <a:ahLst/>
              <a:cxnLst>
                <a:cxn ang="0">
                  <a:pos x="82" y="117"/>
                </a:cxn>
                <a:cxn ang="0">
                  <a:pos x="82" y="117"/>
                </a:cxn>
                <a:cxn ang="0">
                  <a:pos x="76" y="103"/>
                </a:cxn>
                <a:cxn ang="0">
                  <a:pos x="69" y="88"/>
                </a:cxn>
                <a:cxn ang="0">
                  <a:pos x="63" y="75"/>
                </a:cxn>
                <a:cxn ang="0">
                  <a:pos x="57" y="58"/>
                </a:cxn>
                <a:cxn ang="0">
                  <a:pos x="50" y="44"/>
                </a:cxn>
                <a:cxn ang="0">
                  <a:pos x="40" y="27"/>
                </a:cxn>
                <a:cxn ang="0">
                  <a:pos x="31" y="14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8" y="29"/>
                </a:cxn>
                <a:cxn ang="0">
                  <a:pos x="17" y="42"/>
                </a:cxn>
                <a:cxn ang="0">
                  <a:pos x="23" y="56"/>
                </a:cxn>
                <a:cxn ang="0">
                  <a:pos x="31" y="69"/>
                </a:cxn>
                <a:cxn ang="0">
                  <a:pos x="36" y="82"/>
                </a:cxn>
                <a:cxn ang="0">
                  <a:pos x="42" y="99"/>
                </a:cxn>
                <a:cxn ang="0">
                  <a:pos x="50" y="115"/>
                </a:cxn>
                <a:cxn ang="0">
                  <a:pos x="55" y="128"/>
                </a:cxn>
                <a:cxn ang="0">
                  <a:pos x="55" y="128"/>
                </a:cxn>
                <a:cxn ang="0">
                  <a:pos x="82" y="117"/>
                </a:cxn>
              </a:cxnLst>
              <a:rect l="0" t="0" r="r" b="b"/>
              <a:pathLst>
                <a:path w="82" h="128">
                  <a:moveTo>
                    <a:pt x="82" y="117"/>
                  </a:moveTo>
                  <a:lnTo>
                    <a:pt x="82" y="117"/>
                  </a:lnTo>
                  <a:lnTo>
                    <a:pt x="76" y="103"/>
                  </a:lnTo>
                  <a:lnTo>
                    <a:pt x="69" y="88"/>
                  </a:lnTo>
                  <a:lnTo>
                    <a:pt x="63" y="75"/>
                  </a:lnTo>
                  <a:lnTo>
                    <a:pt x="57" y="58"/>
                  </a:lnTo>
                  <a:lnTo>
                    <a:pt x="50" y="44"/>
                  </a:lnTo>
                  <a:lnTo>
                    <a:pt x="40" y="27"/>
                  </a:lnTo>
                  <a:lnTo>
                    <a:pt x="31" y="14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8" y="29"/>
                  </a:lnTo>
                  <a:lnTo>
                    <a:pt x="17" y="42"/>
                  </a:lnTo>
                  <a:lnTo>
                    <a:pt x="23" y="56"/>
                  </a:lnTo>
                  <a:lnTo>
                    <a:pt x="31" y="69"/>
                  </a:lnTo>
                  <a:lnTo>
                    <a:pt x="36" y="82"/>
                  </a:lnTo>
                  <a:lnTo>
                    <a:pt x="42" y="99"/>
                  </a:lnTo>
                  <a:lnTo>
                    <a:pt x="50" y="115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82" y="1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6" name="Freeform 76"/>
            <p:cNvSpPr>
              <a:spLocks/>
            </p:cNvSpPr>
            <p:nvPr/>
          </p:nvSpPr>
          <p:spPr bwMode="auto">
            <a:xfrm>
              <a:off x="3137" y="3158"/>
              <a:ext cx="42" cy="69"/>
            </a:xfrm>
            <a:custGeom>
              <a:avLst/>
              <a:gdLst/>
              <a:ahLst/>
              <a:cxnLst>
                <a:cxn ang="0">
                  <a:pos x="84" y="129"/>
                </a:cxn>
                <a:cxn ang="0">
                  <a:pos x="84" y="127"/>
                </a:cxn>
                <a:cxn ang="0">
                  <a:pos x="76" y="112"/>
                </a:cxn>
                <a:cxn ang="0">
                  <a:pos x="71" y="97"/>
                </a:cxn>
                <a:cxn ang="0">
                  <a:pos x="63" y="79"/>
                </a:cxn>
                <a:cxn ang="0">
                  <a:pos x="56" y="64"/>
                </a:cxn>
                <a:cxn ang="0">
                  <a:pos x="50" y="47"/>
                </a:cxn>
                <a:cxn ang="0">
                  <a:pos x="42" y="32"/>
                </a:cxn>
                <a:cxn ang="0">
                  <a:pos x="35" y="15"/>
                </a:cxn>
                <a:cxn ang="0">
                  <a:pos x="27" y="0"/>
                </a:cxn>
                <a:cxn ang="0">
                  <a:pos x="0" y="11"/>
                </a:cxn>
                <a:cxn ang="0">
                  <a:pos x="8" y="26"/>
                </a:cxn>
                <a:cxn ang="0">
                  <a:pos x="16" y="43"/>
                </a:cxn>
                <a:cxn ang="0">
                  <a:pos x="23" y="59"/>
                </a:cxn>
                <a:cxn ang="0">
                  <a:pos x="29" y="76"/>
                </a:cxn>
                <a:cxn ang="0">
                  <a:pos x="36" y="91"/>
                </a:cxn>
                <a:cxn ang="0">
                  <a:pos x="44" y="108"/>
                </a:cxn>
                <a:cxn ang="0">
                  <a:pos x="50" y="123"/>
                </a:cxn>
                <a:cxn ang="0">
                  <a:pos x="57" y="139"/>
                </a:cxn>
                <a:cxn ang="0">
                  <a:pos x="57" y="137"/>
                </a:cxn>
                <a:cxn ang="0">
                  <a:pos x="84" y="129"/>
                </a:cxn>
              </a:cxnLst>
              <a:rect l="0" t="0" r="r" b="b"/>
              <a:pathLst>
                <a:path w="84" h="139">
                  <a:moveTo>
                    <a:pt x="84" y="129"/>
                  </a:moveTo>
                  <a:lnTo>
                    <a:pt x="84" y="127"/>
                  </a:lnTo>
                  <a:lnTo>
                    <a:pt x="76" y="112"/>
                  </a:lnTo>
                  <a:lnTo>
                    <a:pt x="71" y="97"/>
                  </a:lnTo>
                  <a:lnTo>
                    <a:pt x="63" y="79"/>
                  </a:lnTo>
                  <a:lnTo>
                    <a:pt x="56" y="64"/>
                  </a:lnTo>
                  <a:lnTo>
                    <a:pt x="50" y="47"/>
                  </a:lnTo>
                  <a:lnTo>
                    <a:pt x="42" y="32"/>
                  </a:lnTo>
                  <a:lnTo>
                    <a:pt x="35" y="15"/>
                  </a:lnTo>
                  <a:lnTo>
                    <a:pt x="27" y="0"/>
                  </a:lnTo>
                  <a:lnTo>
                    <a:pt x="0" y="11"/>
                  </a:lnTo>
                  <a:lnTo>
                    <a:pt x="8" y="26"/>
                  </a:lnTo>
                  <a:lnTo>
                    <a:pt x="16" y="43"/>
                  </a:lnTo>
                  <a:lnTo>
                    <a:pt x="23" y="59"/>
                  </a:lnTo>
                  <a:lnTo>
                    <a:pt x="29" y="76"/>
                  </a:lnTo>
                  <a:lnTo>
                    <a:pt x="36" y="91"/>
                  </a:lnTo>
                  <a:lnTo>
                    <a:pt x="44" y="108"/>
                  </a:lnTo>
                  <a:lnTo>
                    <a:pt x="50" y="123"/>
                  </a:lnTo>
                  <a:lnTo>
                    <a:pt x="57" y="139"/>
                  </a:lnTo>
                  <a:lnTo>
                    <a:pt x="57" y="137"/>
                  </a:lnTo>
                  <a:lnTo>
                    <a:pt x="84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7" name="Freeform 77"/>
            <p:cNvSpPr>
              <a:spLocks/>
            </p:cNvSpPr>
            <p:nvPr/>
          </p:nvSpPr>
          <p:spPr bwMode="auto">
            <a:xfrm>
              <a:off x="3166" y="3222"/>
              <a:ext cx="28" cy="36"/>
            </a:xfrm>
            <a:custGeom>
              <a:avLst/>
              <a:gdLst/>
              <a:ahLst/>
              <a:cxnLst>
                <a:cxn ang="0">
                  <a:pos x="56" y="49"/>
                </a:cxn>
                <a:cxn ang="0">
                  <a:pos x="56" y="49"/>
                </a:cxn>
                <a:cxn ang="0">
                  <a:pos x="48" y="36"/>
                </a:cxn>
                <a:cxn ang="0">
                  <a:pos x="38" y="23"/>
                </a:cxn>
                <a:cxn ang="0">
                  <a:pos x="33" y="11"/>
                </a:cxn>
                <a:cxn ang="0">
                  <a:pos x="27" y="0"/>
                </a:cxn>
                <a:cxn ang="0">
                  <a:pos x="0" y="8"/>
                </a:cxn>
                <a:cxn ang="0">
                  <a:pos x="6" y="23"/>
                </a:cxn>
                <a:cxn ang="0">
                  <a:pos x="16" y="38"/>
                </a:cxn>
                <a:cxn ang="0">
                  <a:pos x="25" y="51"/>
                </a:cxn>
                <a:cxn ang="0">
                  <a:pos x="33" y="65"/>
                </a:cxn>
                <a:cxn ang="0">
                  <a:pos x="33" y="65"/>
                </a:cxn>
                <a:cxn ang="0">
                  <a:pos x="33" y="65"/>
                </a:cxn>
                <a:cxn ang="0">
                  <a:pos x="42" y="70"/>
                </a:cxn>
                <a:cxn ang="0">
                  <a:pos x="52" y="69"/>
                </a:cxn>
                <a:cxn ang="0">
                  <a:pos x="58" y="61"/>
                </a:cxn>
                <a:cxn ang="0">
                  <a:pos x="56" y="49"/>
                </a:cxn>
                <a:cxn ang="0">
                  <a:pos x="56" y="49"/>
                </a:cxn>
              </a:cxnLst>
              <a:rect l="0" t="0" r="r" b="b"/>
              <a:pathLst>
                <a:path w="58" h="70">
                  <a:moveTo>
                    <a:pt x="56" y="49"/>
                  </a:moveTo>
                  <a:lnTo>
                    <a:pt x="56" y="49"/>
                  </a:lnTo>
                  <a:lnTo>
                    <a:pt x="48" y="36"/>
                  </a:lnTo>
                  <a:lnTo>
                    <a:pt x="38" y="23"/>
                  </a:lnTo>
                  <a:lnTo>
                    <a:pt x="33" y="11"/>
                  </a:lnTo>
                  <a:lnTo>
                    <a:pt x="27" y="0"/>
                  </a:lnTo>
                  <a:lnTo>
                    <a:pt x="0" y="8"/>
                  </a:lnTo>
                  <a:lnTo>
                    <a:pt x="6" y="23"/>
                  </a:lnTo>
                  <a:lnTo>
                    <a:pt x="16" y="38"/>
                  </a:lnTo>
                  <a:lnTo>
                    <a:pt x="25" y="51"/>
                  </a:lnTo>
                  <a:lnTo>
                    <a:pt x="33" y="65"/>
                  </a:lnTo>
                  <a:lnTo>
                    <a:pt x="33" y="65"/>
                  </a:lnTo>
                  <a:lnTo>
                    <a:pt x="33" y="65"/>
                  </a:lnTo>
                  <a:lnTo>
                    <a:pt x="42" y="70"/>
                  </a:lnTo>
                  <a:lnTo>
                    <a:pt x="52" y="69"/>
                  </a:lnTo>
                  <a:lnTo>
                    <a:pt x="58" y="61"/>
                  </a:lnTo>
                  <a:lnTo>
                    <a:pt x="56" y="49"/>
                  </a:lnTo>
                  <a:lnTo>
                    <a:pt x="5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8" name="Freeform 78"/>
            <p:cNvSpPr>
              <a:spLocks/>
            </p:cNvSpPr>
            <p:nvPr/>
          </p:nvSpPr>
          <p:spPr bwMode="auto">
            <a:xfrm>
              <a:off x="3182" y="3247"/>
              <a:ext cx="37" cy="35"/>
            </a:xfrm>
            <a:custGeom>
              <a:avLst/>
              <a:gdLst/>
              <a:ahLst/>
              <a:cxnLst>
                <a:cxn ang="0">
                  <a:pos x="74" y="63"/>
                </a:cxn>
                <a:cxn ang="0">
                  <a:pos x="74" y="63"/>
                </a:cxn>
                <a:cxn ang="0">
                  <a:pos x="63" y="44"/>
                </a:cxn>
                <a:cxn ang="0">
                  <a:pos x="49" y="27"/>
                </a:cxn>
                <a:cxn ang="0">
                  <a:pos x="34" y="14"/>
                </a:cxn>
                <a:cxn ang="0">
                  <a:pos x="23" y="0"/>
                </a:cxn>
                <a:cxn ang="0">
                  <a:pos x="0" y="16"/>
                </a:cxn>
                <a:cxn ang="0">
                  <a:pos x="15" y="33"/>
                </a:cxn>
                <a:cxn ang="0">
                  <a:pos x="30" y="46"/>
                </a:cxn>
                <a:cxn ang="0">
                  <a:pos x="40" y="60"/>
                </a:cxn>
                <a:cxn ang="0">
                  <a:pos x="47" y="71"/>
                </a:cxn>
                <a:cxn ang="0">
                  <a:pos x="47" y="71"/>
                </a:cxn>
                <a:cxn ang="0">
                  <a:pos x="74" y="63"/>
                </a:cxn>
              </a:cxnLst>
              <a:rect l="0" t="0" r="r" b="b"/>
              <a:pathLst>
                <a:path w="74" h="71">
                  <a:moveTo>
                    <a:pt x="74" y="63"/>
                  </a:moveTo>
                  <a:lnTo>
                    <a:pt x="74" y="63"/>
                  </a:lnTo>
                  <a:lnTo>
                    <a:pt x="63" y="44"/>
                  </a:lnTo>
                  <a:lnTo>
                    <a:pt x="49" y="27"/>
                  </a:lnTo>
                  <a:lnTo>
                    <a:pt x="34" y="14"/>
                  </a:lnTo>
                  <a:lnTo>
                    <a:pt x="23" y="0"/>
                  </a:lnTo>
                  <a:lnTo>
                    <a:pt x="0" y="16"/>
                  </a:lnTo>
                  <a:lnTo>
                    <a:pt x="15" y="33"/>
                  </a:lnTo>
                  <a:lnTo>
                    <a:pt x="30" y="46"/>
                  </a:lnTo>
                  <a:lnTo>
                    <a:pt x="40" y="60"/>
                  </a:lnTo>
                  <a:lnTo>
                    <a:pt x="47" y="71"/>
                  </a:lnTo>
                  <a:lnTo>
                    <a:pt x="47" y="71"/>
                  </a:lnTo>
                  <a:lnTo>
                    <a:pt x="74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9" name="Freeform 79"/>
            <p:cNvSpPr>
              <a:spLocks/>
            </p:cNvSpPr>
            <p:nvPr/>
          </p:nvSpPr>
          <p:spPr bwMode="auto">
            <a:xfrm>
              <a:off x="3202" y="3279"/>
              <a:ext cx="18" cy="35"/>
            </a:xfrm>
            <a:custGeom>
              <a:avLst/>
              <a:gdLst/>
              <a:ahLst/>
              <a:cxnLst>
                <a:cxn ang="0">
                  <a:pos x="21" y="71"/>
                </a:cxn>
                <a:cxn ang="0">
                  <a:pos x="23" y="71"/>
                </a:cxn>
                <a:cxn ang="0">
                  <a:pos x="32" y="56"/>
                </a:cxn>
                <a:cxn ang="0">
                  <a:pos x="36" y="35"/>
                </a:cxn>
                <a:cxn ang="0">
                  <a:pos x="36" y="17"/>
                </a:cxn>
                <a:cxn ang="0">
                  <a:pos x="34" y="0"/>
                </a:cxn>
                <a:cxn ang="0">
                  <a:pos x="7" y="8"/>
                </a:cxn>
                <a:cxn ang="0">
                  <a:pos x="9" y="17"/>
                </a:cxn>
                <a:cxn ang="0">
                  <a:pos x="9" y="35"/>
                </a:cxn>
                <a:cxn ang="0">
                  <a:pos x="5" y="44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21" y="71"/>
                </a:cxn>
              </a:cxnLst>
              <a:rect l="0" t="0" r="r" b="b"/>
              <a:pathLst>
                <a:path w="36" h="71">
                  <a:moveTo>
                    <a:pt x="21" y="71"/>
                  </a:moveTo>
                  <a:lnTo>
                    <a:pt x="23" y="71"/>
                  </a:lnTo>
                  <a:lnTo>
                    <a:pt x="32" y="56"/>
                  </a:lnTo>
                  <a:lnTo>
                    <a:pt x="36" y="35"/>
                  </a:lnTo>
                  <a:lnTo>
                    <a:pt x="36" y="17"/>
                  </a:lnTo>
                  <a:lnTo>
                    <a:pt x="34" y="0"/>
                  </a:lnTo>
                  <a:lnTo>
                    <a:pt x="7" y="8"/>
                  </a:lnTo>
                  <a:lnTo>
                    <a:pt x="9" y="17"/>
                  </a:lnTo>
                  <a:lnTo>
                    <a:pt x="9" y="35"/>
                  </a:lnTo>
                  <a:lnTo>
                    <a:pt x="5" y="44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21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0" name="Freeform 80"/>
            <p:cNvSpPr>
              <a:spLocks/>
            </p:cNvSpPr>
            <p:nvPr/>
          </p:nvSpPr>
          <p:spPr bwMode="auto">
            <a:xfrm>
              <a:off x="3164" y="3304"/>
              <a:ext cx="48" cy="33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5" y="64"/>
                </a:cxn>
                <a:cxn ang="0">
                  <a:pos x="22" y="61"/>
                </a:cxn>
                <a:cxn ang="0">
                  <a:pos x="34" y="55"/>
                </a:cxn>
                <a:cxn ang="0">
                  <a:pos x="43" y="51"/>
                </a:cxn>
                <a:cxn ang="0">
                  <a:pos x="55" y="45"/>
                </a:cxn>
                <a:cxn ang="0">
                  <a:pos x="66" y="42"/>
                </a:cxn>
                <a:cxn ang="0">
                  <a:pos x="78" y="34"/>
                </a:cxn>
                <a:cxn ang="0">
                  <a:pos x="87" y="28"/>
                </a:cxn>
                <a:cxn ang="0">
                  <a:pos x="97" y="19"/>
                </a:cxn>
                <a:cxn ang="0">
                  <a:pos x="78" y="0"/>
                </a:cxn>
                <a:cxn ang="0">
                  <a:pos x="72" y="5"/>
                </a:cxn>
                <a:cxn ang="0">
                  <a:pos x="62" y="11"/>
                </a:cxn>
                <a:cxn ang="0">
                  <a:pos x="55" y="15"/>
                </a:cxn>
                <a:cxn ang="0">
                  <a:pos x="43" y="19"/>
                </a:cxn>
                <a:cxn ang="0">
                  <a:pos x="32" y="24"/>
                </a:cxn>
                <a:cxn ang="0">
                  <a:pos x="22" y="28"/>
                </a:cxn>
                <a:cxn ang="0">
                  <a:pos x="11" y="34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15" y="64"/>
                </a:cxn>
              </a:cxnLst>
              <a:rect l="0" t="0" r="r" b="b"/>
              <a:pathLst>
                <a:path w="97" h="64">
                  <a:moveTo>
                    <a:pt x="15" y="64"/>
                  </a:moveTo>
                  <a:lnTo>
                    <a:pt x="15" y="64"/>
                  </a:lnTo>
                  <a:lnTo>
                    <a:pt x="22" y="61"/>
                  </a:lnTo>
                  <a:lnTo>
                    <a:pt x="34" y="55"/>
                  </a:lnTo>
                  <a:lnTo>
                    <a:pt x="43" y="51"/>
                  </a:lnTo>
                  <a:lnTo>
                    <a:pt x="55" y="45"/>
                  </a:lnTo>
                  <a:lnTo>
                    <a:pt x="66" y="42"/>
                  </a:lnTo>
                  <a:lnTo>
                    <a:pt x="78" y="34"/>
                  </a:lnTo>
                  <a:lnTo>
                    <a:pt x="87" y="28"/>
                  </a:lnTo>
                  <a:lnTo>
                    <a:pt x="97" y="19"/>
                  </a:lnTo>
                  <a:lnTo>
                    <a:pt x="78" y="0"/>
                  </a:lnTo>
                  <a:lnTo>
                    <a:pt x="72" y="5"/>
                  </a:lnTo>
                  <a:lnTo>
                    <a:pt x="62" y="11"/>
                  </a:lnTo>
                  <a:lnTo>
                    <a:pt x="55" y="15"/>
                  </a:lnTo>
                  <a:lnTo>
                    <a:pt x="43" y="19"/>
                  </a:lnTo>
                  <a:lnTo>
                    <a:pt x="32" y="24"/>
                  </a:lnTo>
                  <a:lnTo>
                    <a:pt x="22" y="28"/>
                  </a:lnTo>
                  <a:lnTo>
                    <a:pt x="11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1" name="Freeform 81"/>
            <p:cNvSpPr>
              <a:spLocks/>
            </p:cNvSpPr>
            <p:nvPr/>
          </p:nvSpPr>
          <p:spPr bwMode="auto">
            <a:xfrm>
              <a:off x="3123" y="3325"/>
              <a:ext cx="48" cy="47"/>
            </a:xfrm>
            <a:custGeom>
              <a:avLst/>
              <a:gdLst/>
              <a:ahLst/>
              <a:cxnLst>
                <a:cxn ang="0">
                  <a:pos x="13" y="93"/>
                </a:cxn>
                <a:cxn ang="0">
                  <a:pos x="23" y="89"/>
                </a:cxn>
                <a:cxn ang="0">
                  <a:pos x="32" y="80"/>
                </a:cxn>
                <a:cxn ang="0">
                  <a:pos x="42" y="72"/>
                </a:cxn>
                <a:cxn ang="0">
                  <a:pos x="49" y="62"/>
                </a:cxn>
                <a:cxn ang="0">
                  <a:pos x="59" y="53"/>
                </a:cxn>
                <a:cxn ang="0">
                  <a:pos x="68" y="45"/>
                </a:cxn>
                <a:cxn ang="0">
                  <a:pos x="78" y="38"/>
                </a:cxn>
                <a:cxn ang="0">
                  <a:pos x="87" y="30"/>
                </a:cxn>
                <a:cxn ang="0">
                  <a:pos x="97" y="22"/>
                </a:cxn>
                <a:cxn ang="0">
                  <a:pos x="82" y="0"/>
                </a:cxn>
                <a:cxn ang="0">
                  <a:pos x="72" y="7"/>
                </a:cxn>
                <a:cxn ang="0">
                  <a:pos x="59" y="15"/>
                </a:cxn>
                <a:cxn ang="0">
                  <a:pos x="49" y="26"/>
                </a:cxn>
                <a:cxn ang="0">
                  <a:pos x="40" y="34"/>
                </a:cxn>
                <a:cxn ang="0">
                  <a:pos x="30" y="43"/>
                </a:cxn>
                <a:cxn ang="0">
                  <a:pos x="23" y="53"/>
                </a:cxn>
                <a:cxn ang="0">
                  <a:pos x="13" y="61"/>
                </a:cxn>
                <a:cxn ang="0">
                  <a:pos x="4" y="70"/>
                </a:cxn>
                <a:cxn ang="0">
                  <a:pos x="13" y="66"/>
                </a:cxn>
                <a:cxn ang="0">
                  <a:pos x="4" y="70"/>
                </a:cxn>
                <a:cxn ang="0">
                  <a:pos x="0" y="80"/>
                </a:cxn>
                <a:cxn ang="0">
                  <a:pos x="5" y="87"/>
                </a:cxn>
                <a:cxn ang="0">
                  <a:pos x="13" y="93"/>
                </a:cxn>
                <a:cxn ang="0">
                  <a:pos x="23" y="89"/>
                </a:cxn>
                <a:cxn ang="0">
                  <a:pos x="13" y="93"/>
                </a:cxn>
              </a:cxnLst>
              <a:rect l="0" t="0" r="r" b="b"/>
              <a:pathLst>
                <a:path w="97" h="93">
                  <a:moveTo>
                    <a:pt x="13" y="93"/>
                  </a:moveTo>
                  <a:lnTo>
                    <a:pt x="23" y="89"/>
                  </a:lnTo>
                  <a:lnTo>
                    <a:pt x="32" y="80"/>
                  </a:lnTo>
                  <a:lnTo>
                    <a:pt x="42" y="72"/>
                  </a:lnTo>
                  <a:lnTo>
                    <a:pt x="49" y="62"/>
                  </a:lnTo>
                  <a:lnTo>
                    <a:pt x="59" y="53"/>
                  </a:lnTo>
                  <a:lnTo>
                    <a:pt x="68" y="45"/>
                  </a:lnTo>
                  <a:lnTo>
                    <a:pt x="78" y="38"/>
                  </a:lnTo>
                  <a:lnTo>
                    <a:pt x="87" y="30"/>
                  </a:lnTo>
                  <a:lnTo>
                    <a:pt x="97" y="22"/>
                  </a:lnTo>
                  <a:lnTo>
                    <a:pt x="82" y="0"/>
                  </a:lnTo>
                  <a:lnTo>
                    <a:pt x="72" y="7"/>
                  </a:lnTo>
                  <a:lnTo>
                    <a:pt x="59" y="15"/>
                  </a:lnTo>
                  <a:lnTo>
                    <a:pt x="49" y="26"/>
                  </a:lnTo>
                  <a:lnTo>
                    <a:pt x="40" y="34"/>
                  </a:lnTo>
                  <a:lnTo>
                    <a:pt x="30" y="43"/>
                  </a:lnTo>
                  <a:lnTo>
                    <a:pt x="23" y="53"/>
                  </a:lnTo>
                  <a:lnTo>
                    <a:pt x="13" y="61"/>
                  </a:lnTo>
                  <a:lnTo>
                    <a:pt x="4" y="70"/>
                  </a:lnTo>
                  <a:lnTo>
                    <a:pt x="13" y="66"/>
                  </a:lnTo>
                  <a:lnTo>
                    <a:pt x="4" y="70"/>
                  </a:lnTo>
                  <a:lnTo>
                    <a:pt x="0" y="80"/>
                  </a:lnTo>
                  <a:lnTo>
                    <a:pt x="5" y="87"/>
                  </a:lnTo>
                  <a:lnTo>
                    <a:pt x="13" y="93"/>
                  </a:lnTo>
                  <a:lnTo>
                    <a:pt x="23" y="89"/>
                  </a:lnTo>
                  <a:lnTo>
                    <a:pt x="13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2" name="Freeform 82"/>
            <p:cNvSpPr>
              <a:spLocks/>
            </p:cNvSpPr>
            <p:nvPr/>
          </p:nvSpPr>
          <p:spPr bwMode="auto">
            <a:xfrm>
              <a:off x="3077" y="3355"/>
              <a:ext cx="53" cy="17"/>
            </a:xfrm>
            <a:custGeom>
              <a:avLst/>
              <a:gdLst/>
              <a:ahLst/>
              <a:cxnLst>
                <a:cxn ang="0">
                  <a:pos x="27" y="17"/>
                </a:cxn>
                <a:cxn ang="0">
                  <a:pos x="14" y="26"/>
                </a:cxn>
                <a:cxn ang="0">
                  <a:pos x="25" y="26"/>
                </a:cxn>
                <a:cxn ang="0">
                  <a:pos x="37" y="28"/>
                </a:cxn>
                <a:cxn ang="0">
                  <a:pos x="48" y="28"/>
                </a:cxn>
                <a:cxn ang="0">
                  <a:pos x="59" y="30"/>
                </a:cxn>
                <a:cxn ang="0">
                  <a:pos x="71" y="30"/>
                </a:cxn>
                <a:cxn ang="0">
                  <a:pos x="82" y="32"/>
                </a:cxn>
                <a:cxn ang="0">
                  <a:pos x="94" y="32"/>
                </a:cxn>
                <a:cxn ang="0">
                  <a:pos x="105" y="34"/>
                </a:cxn>
                <a:cxn ang="0">
                  <a:pos x="105" y="7"/>
                </a:cxn>
                <a:cxn ang="0">
                  <a:pos x="94" y="5"/>
                </a:cxn>
                <a:cxn ang="0">
                  <a:pos x="82" y="5"/>
                </a:cxn>
                <a:cxn ang="0">
                  <a:pos x="71" y="3"/>
                </a:cxn>
                <a:cxn ang="0">
                  <a:pos x="59" y="3"/>
                </a:cxn>
                <a:cxn ang="0">
                  <a:pos x="48" y="2"/>
                </a:cxn>
                <a:cxn ang="0">
                  <a:pos x="37" y="2"/>
                </a:cxn>
                <a:cxn ang="0">
                  <a:pos x="25" y="0"/>
                </a:cxn>
                <a:cxn ang="0">
                  <a:pos x="14" y="0"/>
                </a:cxn>
                <a:cxn ang="0">
                  <a:pos x="0" y="9"/>
                </a:cxn>
                <a:cxn ang="0">
                  <a:pos x="14" y="0"/>
                </a:cxn>
                <a:cxn ang="0">
                  <a:pos x="4" y="3"/>
                </a:cxn>
                <a:cxn ang="0">
                  <a:pos x="0" y="13"/>
                </a:cxn>
                <a:cxn ang="0">
                  <a:pos x="4" y="22"/>
                </a:cxn>
                <a:cxn ang="0">
                  <a:pos x="14" y="26"/>
                </a:cxn>
                <a:cxn ang="0">
                  <a:pos x="27" y="17"/>
                </a:cxn>
              </a:cxnLst>
              <a:rect l="0" t="0" r="r" b="b"/>
              <a:pathLst>
                <a:path w="105" h="34">
                  <a:moveTo>
                    <a:pt x="27" y="17"/>
                  </a:moveTo>
                  <a:lnTo>
                    <a:pt x="14" y="26"/>
                  </a:lnTo>
                  <a:lnTo>
                    <a:pt x="25" y="26"/>
                  </a:lnTo>
                  <a:lnTo>
                    <a:pt x="37" y="28"/>
                  </a:lnTo>
                  <a:lnTo>
                    <a:pt x="48" y="28"/>
                  </a:lnTo>
                  <a:lnTo>
                    <a:pt x="59" y="30"/>
                  </a:lnTo>
                  <a:lnTo>
                    <a:pt x="71" y="30"/>
                  </a:lnTo>
                  <a:lnTo>
                    <a:pt x="82" y="32"/>
                  </a:lnTo>
                  <a:lnTo>
                    <a:pt x="94" y="32"/>
                  </a:lnTo>
                  <a:lnTo>
                    <a:pt x="105" y="34"/>
                  </a:lnTo>
                  <a:lnTo>
                    <a:pt x="105" y="7"/>
                  </a:lnTo>
                  <a:lnTo>
                    <a:pt x="94" y="5"/>
                  </a:lnTo>
                  <a:lnTo>
                    <a:pt x="82" y="5"/>
                  </a:lnTo>
                  <a:lnTo>
                    <a:pt x="71" y="3"/>
                  </a:lnTo>
                  <a:lnTo>
                    <a:pt x="59" y="3"/>
                  </a:lnTo>
                  <a:lnTo>
                    <a:pt x="48" y="2"/>
                  </a:lnTo>
                  <a:lnTo>
                    <a:pt x="37" y="2"/>
                  </a:lnTo>
                  <a:lnTo>
                    <a:pt x="25" y="0"/>
                  </a:lnTo>
                  <a:lnTo>
                    <a:pt x="14" y="0"/>
                  </a:lnTo>
                  <a:lnTo>
                    <a:pt x="0" y="9"/>
                  </a:lnTo>
                  <a:lnTo>
                    <a:pt x="14" y="0"/>
                  </a:lnTo>
                  <a:lnTo>
                    <a:pt x="4" y="3"/>
                  </a:lnTo>
                  <a:lnTo>
                    <a:pt x="0" y="13"/>
                  </a:lnTo>
                  <a:lnTo>
                    <a:pt x="4" y="22"/>
                  </a:lnTo>
                  <a:lnTo>
                    <a:pt x="14" y="26"/>
                  </a:lnTo>
                  <a:lnTo>
                    <a:pt x="2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3" name="Freeform 83"/>
            <p:cNvSpPr>
              <a:spLocks/>
            </p:cNvSpPr>
            <p:nvPr/>
          </p:nvSpPr>
          <p:spPr bwMode="auto">
            <a:xfrm>
              <a:off x="3066" y="3360"/>
              <a:ext cx="24" cy="48"/>
            </a:xfrm>
            <a:custGeom>
              <a:avLst/>
              <a:gdLst/>
              <a:ahLst/>
              <a:cxnLst>
                <a:cxn ang="0">
                  <a:pos x="23" y="97"/>
                </a:cxn>
                <a:cxn ang="0">
                  <a:pos x="21" y="97"/>
                </a:cxn>
                <a:cxn ang="0">
                  <a:pos x="37" y="73"/>
                </a:cxn>
                <a:cxn ang="0">
                  <a:pos x="40" y="50"/>
                </a:cxn>
                <a:cxn ang="0">
                  <a:pos x="44" y="27"/>
                </a:cxn>
                <a:cxn ang="0">
                  <a:pos x="50" y="8"/>
                </a:cxn>
                <a:cxn ang="0">
                  <a:pos x="23" y="0"/>
                </a:cxn>
                <a:cxn ang="0">
                  <a:pos x="18" y="23"/>
                </a:cxn>
                <a:cxn ang="0">
                  <a:pos x="14" y="46"/>
                </a:cxn>
                <a:cxn ang="0">
                  <a:pos x="10" y="65"/>
                </a:cxn>
                <a:cxn ang="0">
                  <a:pos x="2" y="78"/>
                </a:cxn>
                <a:cxn ang="0">
                  <a:pos x="0" y="78"/>
                </a:cxn>
                <a:cxn ang="0">
                  <a:pos x="23" y="97"/>
                </a:cxn>
              </a:cxnLst>
              <a:rect l="0" t="0" r="r" b="b"/>
              <a:pathLst>
                <a:path w="50" h="97">
                  <a:moveTo>
                    <a:pt x="23" y="97"/>
                  </a:moveTo>
                  <a:lnTo>
                    <a:pt x="21" y="97"/>
                  </a:lnTo>
                  <a:lnTo>
                    <a:pt x="37" y="73"/>
                  </a:lnTo>
                  <a:lnTo>
                    <a:pt x="40" y="50"/>
                  </a:lnTo>
                  <a:lnTo>
                    <a:pt x="44" y="27"/>
                  </a:lnTo>
                  <a:lnTo>
                    <a:pt x="50" y="8"/>
                  </a:lnTo>
                  <a:lnTo>
                    <a:pt x="23" y="0"/>
                  </a:lnTo>
                  <a:lnTo>
                    <a:pt x="18" y="23"/>
                  </a:lnTo>
                  <a:lnTo>
                    <a:pt x="14" y="46"/>
                  </a:lnTo>
                  <a:lnTo>
                    <a:pt x="10" y="65"/>
                  </a:lnTo>
                  <a:lnTo>
                    <a:pt x="2" y="78"/>
                  </a:lnTo>
                  <a:lnTo>
                    <a:pt x="0" y="78"/>
                  </a:lnTo>
                  <a:lnTo>
                    <a:pt x="23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4" name="Freeform 84"/>
            <p:cNvSpPr>
              <a:spLocks/>
            </p:cNvSpPr>
            <p:nvPr/>
          </p:nvSpPr>
          <p:spPr bwMode="auto">
            <a:xfrm>
              <a:off x="3042" y="3399"/>
              <a:ext cx="35" cy="17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33"/>
                </a:cxn>
                <a:cxn ang="0">
                  <a:pos x="7" y="33"/>
                </a:cxn>
                <a:cxn ang="0">
                  <a:pos x="15" y="31"/>
                </a:cxn>
                <a:cxn ang="0">
                  <a:pos x="23" y="33"/>
                </a:cxn>
                <a:cxn ang="0">
                  <a:pos x="32" y="34"/>
                </a:cxn>
                <a:cxn ang="0">
                  <a:pos x="40" y="33"/>
                </a:cxn>
                <a:cxn ang="0">
                  <a:pos x="53" y="31"/>
                </a:cxn>
                <a:cxn ang="0">
                  <a:pos x="61" y="25"/>
                </a:cxn>
                <a:cxn ang="0">
                  <a:pos x="70" y="19"/>
                </a:cxn>
                <a:cxn ang="0">
                  <a:pos x="47" y="0"/>
                </a:cxn>
                <a:cxn ang="0">
                  <a:pos x="46" y="2"/>
                </a:cxn>
                <a:cxn ang="0">
                  <a:pos x="42" y="4"/>
                </a:cxn>
                <a:cxn ang="0">
                  <a:pos x="40" y="6"/>
                </a:cxn>
                <a:cxn ang="0">
                  <a:pos x="32" y="4"/>
                </a:cxn>
                <a:cxn ang="0">
                  <a:pos x="23" y="6"/>
                </a:cxn>
                <a:cxn ang="0">
                  <a:pos x="15" y="4"/>
                </a:cxn>
                <a:cxn ang="0">
                  <a:pos x="7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31"/>
                </a:cxn>
              </a:cxnLst>
              <a:rect l="0" t="0" r="r" b="b"/>
              <a:pathLst>
                <a:path w="70" h="34">
                  <a:moveTo>
                    <a:pt x="0" y="31"/>
                  </a:moveTo>
                  <a:lnTo>
                    <a:pt x="0" y="33"/>
                  </a:lnTo>
                  <a:lnTo>
                    <a:pt x="7" y="33"/>
                  </a:lnTo>
                  <a:lnTo>
                    <a:pt x="15" y="31"/>
                  </a:lnTo>
                  <a:lnTo>
                    <a:pt x="23" y="33"/>
                  </a:lnTo>
                  <a:lnTo>
                    <a:pt x="32" y="34"/>
                  </a:lnTo>
                  <a:lnTo>
                    <a:pt x="40" y="33"/>
                  </a:lnTo>
                  <a:lnTo>
                    <a:pt x="53" y="31"/>
                  </a:lnTo>
                  <a:lnTo>
                    <a:pt x="61" y="25"/>
                  </a:lnTo>
                  <a:lnTo>
                    <a:pt x="70" y="19"/>
                  </a:lnTo>
                  <a:lnTo>
                    <a:pt x="47" y="0"/>
                  </a:lnTo>
                  <a:lnTo>
                    <a:pt x="46" y="2"/>
                  </a:lnTo>
                  <a:lnTo>
                    <a:pt x="42" y="4"/>
                  </a:lnTo>
                  <a:lnTo>
                    <a:pt x="40" y="6"/>
                  </a:lnTo>
                  <a:lnTo>
                    <a:pt x="32" y="4"/>
                  </a:lnTo>
                  <a:lnTo>
                    <a:pt x="23" y="6"/>
                  </a:lnTo>
                  <a:lnTo>
                    <a:pt x="15" y="4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5" name="Freeform 85"/>
            <p:cNvSpPr>
              <a:spLocks/>
            </p:cNvSpPr>
            <p:nvPr/>
          </p:nvSpPr>
          <p:spPr bwMode="auto">
            <a:xfrm>
              <a:off x="2976" y="3389"/>
              <a:ext cx="66" cy="25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17" y="31"/>
                </a:cxn>
                <a:cxn ang="0">
                  <a:pos x="32" y="34"/>
                </a:cxn>
                <a:cxn ang="0">
                  <a:pos x="47" y="38"/>
                </a:cxn>
                <a:cxn ang="0">
                  <a:pos x="64" y="42"/>
                </a:cxn>
                <a:cxn ang="0">
                  <a:pos x="79" y="44"/>
                </a:cxn>
                <a:cxn ang="0">
                  <a:pos x="99" y="48"/>
                </a:cxn>
                <a:cxn ang="0">
                  <a:pos x="114" y="50"/>
                </a:cxn>
                <a:cxn ang="0">
                  <a:pos x="131" y="50"/>
                </a:cxn>
                <a:cxn ang="0">
                  <a:pos x="131" y="23"/>
                </a:cxn>
                <a:cxn ang="0">
                  <a:pos x="114" y="19"/>
                </a:cxn>
                <a:cxn ang="0">
                  <a:pos x="99" y="21"/>
                </a:cxn>
                <a:cxn ang="0">
                  <a:pos x="83" y="17"/>
                </a:cxn>
                <a:cxn ang="0">
                  <a:pos x="68" y="15"/>
                </a:cxn>
                <a:cxn ang="0">
                  <a:pos x="51" y="12"/>
                </a:cxn>
                <a:cxn ang="0">
                  <a:pos x="36" y="8"/>
                </a:cxn>
                <a:cxn ang="0">
                  <a:pos x="2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27"/>
                </a:cxn>
              </a:cxnLst>
              <a:rect l="0" t="0" r="r" b="b"/>
              <a:pathLst>
                <a:path w="131" h="50">
                  <a:moveTo>
                    <a:pt x="0" y="27"/>
                  </a:moveTo>
                  <a:lnTo>
                    <a:pt x="0" y="27"/>
                  </a:lnTo>
                  <a:lnTo>
                    <a:pt x="17" y="31"/>
                  </a:lnTo>
                  <a:lnTo>
                    <a:pt x="32" y="34"/>
                  </a:lnTo>
                  <a:lnTo>
                    <a:pt x="47" y="38"/>
                  </a:lnTo>
                  <a:lnTo>
                    <a:pt x="64" y="42"/>
                  </a:lnTo>
                  <a:lnTo>
                    <a:pt x="79" y="44"/>
                  </a:lnTo>
                  <a:lnTo>
                    <a:pt x="99" y="48"/>
                  </a:lnTo>
                  <a:lnTo>
                    <a:pt x="114" y="50"/>
                  </a:lnTo>
                  <a:lnTo>
                    <a:pt x="131" y="50"/>
                  </a:lnTo>
                  <a:lnTo>
                    <a:pt x="131" y="23"/>
                  </a:lnTo>
                  <a:lnTo>
                    <a:pt x="114" y="19"/>
                  </a:lnTo>
                  <a:lnTo>
                    <a:pt x="99" y="21"/>
                  </a:lnTo>
                  <a:lnTo>
                    <a:pt x="83" y="17"/>
                  </a:lnTo>
                  <a:lnTo>
                    <a:pt x="68" y="15"/>
                  </a:lnTo>
                  <a:lnTo>
                    <a:pt x="51" y="12"/>
                  </a:lnTo>
                  <a:lnTo>
                    <a:pt x="36" y="8"/>
                  </a:lnTo>
                  <a:lnTo>
                    <a:pt x="2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6" name="Freeform 86"/>
            <p:cNvSpPr>
              <a:spLocks/>
            </p:cNvSpPr>
            <p:nvPr/>
          </p:nvSpPr>
          <p:spPr bwMode="auto">
            <a:xfrm>
              <a:off x="2840" y="3344"/>
              <a:ext cx="140" cy="58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33" y="40"/>
                </a:cxn>
                <a:cxn ang="0">
                  <a:pos x="67" y="51"/>
                </a:cxn>
                <a:cxn ang="0">
                  <a:pos x="99" y="63"/>
                </a:cxn>
                <a:cxn ang="0">
                  <a:pos x="134" y="74"/>
                </a:cxn>
                <a:cxn ang="0">
                  <a:pos x="170" y="85"/>
                </a:cxn>
                <a:cxn ang="0">
                  <a:pos x="204" y="97"/>
                </a:cxn>
                <a:cxn ang="0">
                  <a:pos x="238" y="106"/>
                </a:cxn>
                <a:cxn ang="0">
                  <a:pos x="273" y="116"/>
                </a:cxn>
                <a:cxn ang="0">
                  <a:pos x="280" y="89"/>
                </a:cxn>
                <a:cxn ang="0">
                  <a:pos x="246" y="80"/>
                </a:cxn>
                <a:cxn ang="0">
                  <a:pos x="212" y="70"/>
                </a:cxn>
                <a:cxn ang="0">
                  <a:pos x="177" y="59"/>
                </a:cxn>
                <a:cxn ang="0">
                  <a:pos x="141" y="47"/>
                </a:cxn>
                <a:cxn ang="0">
                  <a:pos x="107" y="36"/>
                </a:cxn>
                <a:cxn ang="0">
                  <a:pos x="74" y="24"/>
                </a:cxn>
                <a:cxn ang="0">
                  <a:pos x="40" y="13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26"/>
                </a:cxn>
              </a:cxnLst>
              <a:rect l="0" t="0" r="r" b="b"/>
              <a:pathLst>
                <a:path w="280" h="116">
                  <a:moveTo>
                    <a:pt x="0" y="26"/>
                  </a:moveTo>
                  <a:lnTo>
                    <a:pt x="0" y="26"/>
                  </a:lnTo>
                  <a:lnTo>
                    <a:pt x="33" y="40"/>
                  </a:lnTo>
                  <a:lnTo>
                    <a:pt x="67" y="51"/>
                  </a:lnTo>
                  <a:lnTo>
                    <a:pt x="99" y="63"/>
                  </a:lnTo>
                  <a:lnTo>
                    <a:pt x="134" y="74"/>
                  </a:lnTo>
                  <a:lnTo>
                    <a:pt x="170" y="85"/>
                  </a:lnTo>
                  <a:lnTo>
                    <a:pt x="204" y="97"/>
                  </a:lnTo>
                  <a:lnTo>
                    <a:pt x="238" y="106"/>
                  </a:lnTo>
                  <a:lnTo>
                    <a:pt x="273" y="116"/>
                  </a:lnTo>
                  <a:lnTo>
                    <a:pt x="280" y="89"/>
                  </a:lnTo>
                  <a:lnTo>
                    <a:pt x="246" y="80"/>
                  </a:lnTo>
                  <a:lnTo>
                    <a:pt x="212" y="70"/>
                  </a:lnTo>
                  <a:lnTo>
                    <a:pt x="177" y="59"/>
                  </a:lnTo>
                  <a:lnTo>
                    <a:pt x="141" y="47"/>
                  </a:lnTo>
                  <a:lnTo>
                    <a:pt x="107" y="36"/>
                  </a:lnTo>
                  <a:lnTo>
                    <a:pt x="74" y="24"/>
                  </a:lnTo>
                  <a:lnTo>
                    <a:pt x="40" y="13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7" name="Freeform 87"/>
            <p:cNvSpPr>
              <a:spLocks/>
            </p:cNvSpPr>
            <p:nvPr/>
          </p:nvSpPr>
          <p:spPr bwMode="auto">
            <a:xfrm>
              <a:off x="2776" y="3309"/>
              <a:ext cx="68" cy="49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0" y="23"/>
                </a:cxn>
                <a:cxn ang="0">
                  <a:pos x="13" y="33"/>
                </a:cxn>
                <a:cxn ang="0">
                  <a:pos x="28" y="44"/>
                </a:cxn>
                <a:cxn ang="0">
                  <a:pos x="43" y="54"/>
                </a:cxn>
                <a:cxn ang="0">
                  <a:pos x="59" y="63"/>
                </a:cxn>
                <a:cxn ang="0">
                  <a:pos x="76" y="75"/>
                </a:cxn>
                <a:cxn ang="0">
                  <a:pos x="93" y="82"/>
                </a:cxn>
                <a:cxn ang="0">
                  <a:pos x="108" y="90"/>
                </a:cxn>
                <a:cxn ang="0">
                  <a:pos x="127" y="97"/>
                </a:cxn>
                <a:cxn ang="0">
                  <a:pos x="135" y="71"/>
                </a:cxn>
                <a:cxn ang="0">
                  <a:pos x="120" y="63"/>
                </a:cxn>
                <a:cxn ang="0">
                  <a:pos x="104" y="55"/>
                </a:cxn>
                <a:cxn ang="0">
                  <a:pos x="87" y="48"/>
                </a:cxn>
                <a:cxn ang="0">
                  <a:pos x="74" y="40"/>
                </a:cxn>
                <a:cxn ang="0">
                  <a:pos x="59" y="31"/>
                </a:cxn>
                <a:cxn ang="0">
                  <a:pos x="43" y="21"/>
                </a:cxn>
                <a:cxn ang="0">
                  <a:pos x="28" y="1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0" y="23"/>
                </a:cxn>
              </a:cxnLst>
              <a:rect l="0" t="0" r="r" b="b"/>
              <a:pathLst>
                <a:path w="135" h="97">
                  <a:moveTo>
                    <a:pt x="0" y="23"/>
                  </a:moveTo>
                  <a:lnTo>
                    <a:pt x="0" y="23"/>
                  </a:lnTo>
                  <a:lnTo>
                    <a:pt x="13" y="33"/>
                  </a:lnTo>
                  <a:lnTo>
                    <a:pt x="28" y="44"/>
                  </a:lnTo>
                  <a:lnTo>
                    <a:pt x="43" y="54"/>
                  </a:lnTo>
                  <a:lnTo>
                    <a:pt x="59" y="63"/>
                  </a:lnTo>
                  <a:lnTo>
                    <a:pt x="76" y="75"/>
                  </a:lnTo>
                  <a:lnTo>
                    <a:pt x="93" y="82"/>
                  </a:lnTo>
                  <a:lnTo>
                    <a:pt x="108" y="90"/>
                  </a:lnTo>
                  <a:lnTo>
                    <a:pt x="127" y="97"/>
                  </a:lnTo>
                  <a:lnTo>
                    <a:pt x="135" y="71"/>
                  </a:lnTo>
                  <a:lnTo>
                    <a:pt x="120" y="63"/>
                  </a:lnTo>
                  <a:lnTo>
                    <a:pt x="104" y="55"/>
                  </a:lnTo>
                  <a:lnTo>
                    <a:pt x="87" y="48"/>
                  </a:lnTo>
                  <a:lnTo>
                    <a:pt x="74" y="40"/>
                  </a:lnTo>
                  <a:lnTo>
                    <a:pt x="59" y="31"/>
                  </a:lnTo>
                  <a:lnTo>
                    <a:pt x="43" y="21"/>
                  </a:lnTo>
                  <a:lnTo>
                    <a:pt x="28" y="1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8" name="Freeform 88"/>
            <p:cNvSpPr>
              <a:spLocks/>
            </p:cNvSpPr>
            <p:nvPr/>
          </p:nvSpPr>
          <p:spPr bwMode="auto">
            <a:xfrm>
              <a:off x="2772" y="3103"/>
              <a:ext cx="23" cy="40"/>
            </a:xfrm>
            <a:custGeom>
              <a:avLst/>
              <a:gdLst/>
              <a:ahLst/>
              <a:cxnLst>
                <a:cxn ang="0">
                  <a:pos x="2" y="82"/>
                </a:cxn>
                <a:cxn ang="0">
                  <a:pos x="0" y="57"/>
                </a:cxn>
                <a:cxn ang="0">
                  <a:pos x="2" y="25"/>
                </a:cxn>
                <a:cxn ang="0">
                  <a:pos x="13" y="0"/>
                </a:cxn>
                <a:cxn ang="0">
                  <a:pos x="29" y="38"/>
                </a:cxn>
                <a:cxn ang="0">
                  <a:pos x="46" y="76"/>
                </a:cxn>
                <a:cxn ang="0">
                  <a:pos x="48" y="82"/>
                </a:cxn>
                <a:cxn ang="0">
                  <a:pos x="2" y="82"/>
                </a:cxn>
              </a:cxnLst>
              <a:rect l="0" t="0" r="r" b="b"/>
              <a:pathLst>
                <a:path w="48" h="82">
                  <a:moveTo>
                    <a:pt x="2" y="82"/>
                  </a:moveTo>
                  <a:lnTo>
                    <a:pt x="0" y="57"/>
                  </a:lnTo>
                  <a:lnTo>
                    <a:pt x="2" y="25"/>
                  </a:lnTo>
                  <a:lnTo>
                    <a:pt x="13" y="0"/>
                  </a:lnTo>
                  <a:lnTo>
                    <a:pt x="29" y="38"/>
                  </a:lnTo>
                  <a:lnTo>
                    <a:pt x="46" y="76"/>
                  </a:lnTo>
                  <a:lnTo>
                    <a:pt x="48" y="82"/>
                  </a:lnTo>
                  <a:lnTo>
                    <a:pt x="2" y="82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9" name="Freeform 89"/>
            <p:cNvSpPr>
              <a:spLocks/>
            </p:cNvSpPr>
            <p:nvPr/>
          </p:nvSpPr>
          <p:spPr bwMode="auto">
            <a:xfrm>
              <a:off x="2809" y="3107"/>
              <a:ext cx="20" cy="36"/>
            </a:xfrm>
            <a:custGeom>
              <a:avLst/>
              <a:gdLst/>
              <a:ahLst/>
              <a:cxnLst>
                <a:cxn ang="0">
                  <a:pos x="16" y="72"/>
                </a:cxn>
                <a:cxn ang="0">
                  <a:pos x="12" y="70"/>
                </a:cxn>
                <a:cxn ang="0">
                  <a:pos x="8" y="64"/>
                </a:cxn>
                <a:cxn ang="0">
                  <a:pos x="4" y="57"/>
                </a:cxn>
                <a:cxn ang="0">
                  <a:pos x="0" y="42"/>
                </a:cxn>
                <a:cxn ang="0">
                  <a:pos x="2" y="26"/>
                </a:cxn>
                <a:cxn ang="0">
                  <a:pos x="12" y="11"/>
                </a:cxn>
                <a:cxn ang="0">
                  <a:pos x="27" y="0"/>
                </a:cxn>
                <a:cxn ang="0">
                  <a:pos x="31" y="0"/>
                </a:cxn>
                <a:cxn ang="0">
                  <a:pos x="33" y="5"/>
                </a:cxn>
                <a:cxn ang="0">
                  <a:pos x="35" y="15"/>
                </a:cxn>
                <a:cxn ang="0">
                  <a:pos x="40" y="22"/>
                </a:cxn>
                <a:cxn ang="0">
                  <a:pos x="40" y="34"/>
                </a:cxn>
                <a:cxn ang="0">
                  <a:pos x="38" y="51"/>
                </a:cxn>
                <a:cxn ang="0">
                  <a:pos x="35" y="68"/>
                </a:cxn>
                <a:cxn ang="0">
                  <a:pos x="31" y="72"/>
                </a:cxn>
                <a:cxn ang="0">
                  <a:pos x="16" y="72"/>
                </a:cxn>
              </a:cxnLst>
              <a:rect l="0" t="0" r="r" b="b"/>
              <a:pathLst>
                <a:path w="40" h="72">
                  <a:moveTo>
                    <a:pt x="16" y="72"/>
                  </a:moveTo>
                  <a:lnTo>
                    <a:pt x="12" y="70"/>
                  </a:lnTo>
                  <a:lnTo>
                    <a:pt x="8" y="64"/>
                  </a:lnTo>
                  <a:lnTo>
                    <a:pt x="4" y="57"/>
                  </a:lnTo>
                  <a:lnTo>
                    <a:pt x="0" y="42"/>
                  </a:lnTo>
                  <a:lnTo>
                    <a:pt x="2" y="26"/>
                  </a:lnTo>
                  <a:lnTo>
                    <a:pt x="12" y="11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3" y="5"/>
                  </a:lnTo>
                  <a:lnTo>
                    <a:pt x="35" y="15"/>
                  </a:lnTo>
                  <a:lnTo>
                    <a:pt x="40" y="22"/>
                  </a:lnTo>
                  <a:lnTo>
                    <a:pt x="40" y="34"/>
                  </a:lnTo>
                  <a:lnTo>
                    <a:pt x="38" y="51"/>
                  </a:lnTo>
                  <a:lnTo>
                    <a:pt x="35" y="68"/>
                  </a:lnTo>
                  <a:lnTo>
                    <a:pt x="31" y="72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0" name="Freeform 90"/>
            <p:cNvSpPr>
              <a:spLocks/>
            </p:cNvSpPr>
            <p:nvPr/>
          </p:nvSpPr>
          <p:spPr bwMode="auto">
            <a:xfrm>
              <a:off x="2872" y="3062"/>
              <a:ext cx="31" cy="81"/>
            </a:xfrm>
            <a:custGeom>
              <a:avLst/>
              <a:gdLst/>
              <a:ahLst/>
              <a:cxnLst>
                <a:cxn ang="0">
                  <a:pos x="48" y="164"/>
                </a:cxn>
                <a:cxn ang="0">
                  <a:pos x="44" y="156"/>
                </a:cxn>
                <a:cxn ang="0">
                  <a:pos x="29" y="126"/>
                </a:cxn>
                <a:cxn ang="0">
                  <a:pos x="15" y="95"/>
                </a:cxn>
                <a:cxn ang="0">
                  <a:pos x="6" y="6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8" y="29"/>
                </a:cxn>
                <a:cxn ang="0">
                  <a:pos x="15" y="59"/>
                </a:cxn>
                <a:cxn ang="0">
                  <a:pos x="25" y="86"/>
                </a:cxn>
                <a:cxn ang="0">
                  <a:pos x="36" y="114"/>
                </a:cxn>
                <a:cxn ang="0">
                  <a:pos x="48" y="139"/>
                </a:cxn>
                <a:cxn ang="0">
                  <a:pos x="63" y="164"/>
                </a:cxn>
                <a:cxn ang="0">
                  <a:pos x="63" y="164"/>
                </a:cxn>
                <a:cxn ang="0">
                  <a:pos x="48" y="164"/>
                </a:cxn>
              </a:cxnLst>
              <a:rect l="0" t="0" r="r" b="b"/>
              <a:pathLst>
                <a:path w="63" h="164">
                  <a:moveTo>
                    <a:pt x="48" y="164"/>
                  </a:moveTo>
                  <a:lnTo>
                    <a:pt x="44" y="156"/>
                  </a:lnTo>
                  <a:lnTo>
                    <a:pt x="29" y="126"/>
                  </a:lnTo>
                  <a:lnTo>
                    <a:pt x="15" y="95"/>
                  </a:lnTo>
                  <a:lnTo>
                    <a:pt x="6" y="65"/>
                  </a:lnTo>
                  <a:lnTo>
                    <a:pt x="0" y="35"/>
                  </a:lnTo>
                  <a:lnTo>
                    <a:pt x="0" y="0"/>
                  </a:lnTo>
                  <a:lnTo>
                    <a:pt x="8" y="29"/>
                  </a:lnTo>
                  <a:lnTo>
                    <a:pt x="15" y="59"/>
                  </a:lnTo>
                  <a:lnTo>
                    <a:pt x="25" y="86"/>
                  </a:lnTo>
                  <a:lnTo>
                    <a:pt x="36" y="114"/>
                  </a:lnTo>
                  <a:lnTo>
                    <a:pt x="48" y="139"/>
                  </a:lnTo>
                  <a:lnTo>
                    <a:pt x="63" y="164"/>
                  </a:lnTo>
                  <a:lnTo>
                    <a:pt x="63" y="164"/>
                  </a:lnTo>
                  <a:lnTo>
                    <a:pt x="48" y="164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1" name="Freeform 91"/>
            <p:cNvSpPr>
              <a:spLocks/>
            </p:cNvSpPr>
            <p:nvPr/>
          </p:nvSpPr>
          <p:spPr bwMode="auto">
            <a:xfrm>
              <a:off x="2931" y="3131"/>
              <a:ext cx="21" cy="1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3"/>
                </a:cxn>
                <a:cxn ang="0">
                  <a:pos x="8" y="6"/>
                </a:cxn>
                <a:cxn ang="0">
                  <a:pos x="13" y="0"/>
                </a:cxn>
                <a:cxn ang="0">
                  <a:pos x="23" y="0"/>
                </a:cxn>
                <a:cxn ang="0">
                  <a:pos x="34" y="2"/>
                </a:cxn>
                <a:cxn ang="0">
                  <a:pos x="44" y="10"/>
                </a:cxn>
                <a:cxn ang="0">
                  <a:pos x="44" y="25"/>
                </a:cxn>
                <a:cxn ang="0">
                  <a:pos x="44" y="25"/>
                </a:cxn>
                <a:cxn ang="0">
                  <a:pos x="0" y="25"/>
                </a:cxn>
              </a:cxnLst>
              <a:rect l="0" t="0" r="r" b="b"/>
              <a:pathLst>
                <a:path w="44" h="25">
                  <a:moveTo>
                    <a:pt x="0" y="25"/>
                  </a:moveTo>
                  <a:lnTo>
                    <a:pt x="0" y="23"/>
                  </a:lnTo>
                  <a:lnTo>
                    <a:pt x="8" y="6"/>
                  </a:lnTo>
                  <a:lnTo>
                    <a:pt x="13" y="0"/>
                  </a:lnTo>
                  <a:lnTo>
                    <a:pt x="23" y="0"/>
                  </a:lnTo>
                  <a:lnTo>
                    <a:pt x="34" y="2"/>
                  </a:lnTo>
                  <a:lnTo>
                    <a:pt x="44" y="10"/>
                  </a:lnTo>
                  <a:lnTo>
                    <a:pt x="44" y="25"/>
                  </a:lnTo>
                  <a:lnTo>
                    <a:pt x="44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2" name="Freeform 92"/>
            <p:cNvSpPr>
              <a:spLocks/>
            </p:cNvSpPr>
            <p:nvPr/>
          </p:nvSpPr>
          <p:spPr bwMode="auto">
            <a:xfrm>
              <a:off x="3008" y="3133"/>
              <a:ext cx="47" cy="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6" y="17"/>
                </a:cxn>
                <a:cxn ang="0">
                  <a:pos x="12" y="10"/>
                </a:cxn>
                <a:cxn ang="0">
                  <a:pos x="21" y="13"/>
                </a:cxn>
                <a:cxn ang="0">
                  <a:pos x="29" y="15"/>
                </a:cxn>
                <a:cxn ang="0">
                  <a:pos x="37" y="13"/>
                </a:cxn>
                <a:cxn ang="0">
                  <a:pos x="46" y="10"/>
                </a:cxn>
                <a:cxn ang="0">
                  <a:pos x="54" y="6"/>
                </a:cxn>
                <a:cxn ang="0">
                  <a:pos x="63" y="2"/>
                </a:cxn>
                <a:cxn ang="0">
                  <a:pos x="75" y="0"/>
                </a:cxn>
                <a:cxn ang="0">
                  <a:pos x="86" y="2"/>
                </a:cxn>
                <a:cxn ang="0">
                  <a:pos x="96" y="21"/>
                </a:cxn>
                <a:cxn ang="0">
                  <a:pos x="0" y="21"/>
                </a:cxn>
              </a:cxnLst>
              <a:rect l="0" t="0" r="r" b="b"/>
              <a:pathLst>
                <a:path w="96" h="21">
                  <a:moveTo>
                    <a:pt x="0" y="21"/>
                  </a:moveTo>
                  <a:lnTo>
                    <a:pt x="6" y="17"/>
                  </a:lnTo>
                  <a:lnTo>
                    <a:pt x="12" y="10"/>
                  </a:lnTo>
                  <a:lnTo>
                    <a:pt x="21" y="13"/>
                  </a:lnTo>
                  <a:lnTo>
                    <a:pt x="29" y="15"/>
                  </a:lnTo>
                  <a:lnTo>
                    <a:pt x="37" y="13"/>
                  </a:lnTo>
                  <a:lnTo>
                    <a:pt x="46" y="10"/>
                  </a:lnTo>
                  <a:lnTo>
                    <a:pt x="54" y="6"/>
                  </a:lnTo>
                  <a:lnTo>
                    <a:pt x="63" y="2"/>
                  </a:lnTo>
                  <a:lnTo>
                    <a:pt x="75" y="0"/>
                  </a:lnTo>
                  <a:lnTo>
                    <a:pt x="86" y="2"/>
                  </a:lnTo>
                  <a:lnTo>
                    <a:pt x="96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3" name="Freeform 93"/>
            <p:cNvSpPr>
              <a:spLocks/>
            </p:cNvSpPr>
            <p:nvPr/>
          </p:nvSpPr>
          <p:spPr bwMode="auto">
            <a:xfrm>
              <a:off x="3093" y="3121"/>
              <a:ext cx="11" cy="22"/>
            </a:xfrm>
            <a:custGeom>
              <a:avLst/>
              <a:gdLst/>
              <a:ahLst/>
              <a:cxnLst>
                <a:cxn ang="0">
                  <a:pos x="15" y="46"/>
                </a:cxn>
                <a:cxn ang="0">
                  <a:pos x="0" y="0"/>
                </a:cxn>
                <a:cxn ang="0">
                  <a:pos x="13" y="10"/>
                </a:cxn>
                <a:cxn ang="0">
                  <a:pos x="19" y="29"/>
                </a:cxn>
                <a:cxn ang="0">
                  <a:pos x="21" y="46"/>
                </a:cxn>
                <a:cxn ang="0">
                  <a:pos x="15" y="46"/>
                </a:cxn>
              </a:cxnLst>
              <a:rect l="0" t="0" r="r" b="b"/>
              <a:pathLst>
                <a:path w="21" h="46">
                  <a:moveTo>
                    <a:pt x="15" y="46"/>
                  </a:moveTo>
                  <a:lnTo>
                    <a:pt x="0" y="0"/>
                  </a:lnTo>
                  <a:lnTo>
                    <a:pt x="13" y="10"/>
                  </a:lnTo>
                  <a:lnTo>
                    <a:pt x="19" y="29"/>
                  </a:lnTo>
                  <a:lnTo>
                    <a:pt x="21" y="46"/>
                  </a:lnTo>
                  <a:lnTo>
                    <a:pt x="15" y="46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4" name="Freeform 94"/>
            <p:cNvSpPr>
              <a:spLocks/>
            </p:cNvSpPr>
            <p:nvPr/>
          </p:nvSpPr>
          <p:spPr bwMode="auto">
            <a:xfrm>
              <a:off x="2752" y="3259"/>
              <a:ext cx="13" cy="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19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3" y="6"/>
                </a:cxn>
                <a:cxn ang="0">
                  <a:pos x="27" y="16"/>
                </a:cxn>
                <a:cxn ang="0">
                  <a:pos x="25" y="21"/>
                </a:cxn>
                <a:cxn ang="0">
                  <a:pos x="0" y="21"/>
                </a:cxn>
              </a:cxnLst>
              <a:rect l="0" t="0" r="r" b="b"/>
              <a:pathLst>
                <a:path w="27" h="21">
                  <a:moveTo>
                    <a:pt x="0" y="21"/>
                  </a:moveTo>
                  <a:lnTo>
                    <a:pt x="0" y="19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3" y="6"/>
                  </a:lnTo>
                  <a:lnTo>
                    <a:pt x="27" y="16"/>
                  </a:lnTo>
                  <a:lnTo>
                    <a:pt x="25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5" name="Freeform 95"/>
            <p:cNvSpPr>
              <a:spLocks/>
            </p:cNvSpPr>
            <p:nvPr/>
          </p:nvSpPr>
          <p:spPr bwMode="auto">
            <a:xfrm>
              <a:off x="2751" y="3203"/>
              <a:ext cx="53" cy="66"/>
            </a:xfrm>
            <a:custGeom>
              <a:avLst/>
              <a:gdLst/>
              <a:ahLst/>
              <a:cxnLst>
                <a:cxn ang="0">
                  <a:pos x="84" y="133"/>
                </a:cxn>
                <a:cxn ang="0">
                  <a:pos x="80" y="129"/>
                </a:cxn>
                <a:cxn ang="0">
                  <a:pos x="57" y="107"/>
                </a:cxn>
                <a:cxn ang="0">
                  <a:pos x="35" y="88"/>
                </a:cxn>
                <a:cxn ang="0">
                  <a:pos x="10" y="70"/>
                </a:cxn>
                <a:cxn ang="0">
                  <a:pos x="10" y="53"/>
                </a:cxn>
                <a:cxn ang="0">
                  <a:pos x="8" y="34"/>
                </a:cxn>
                <a:cxn ang="0">
                  <a:pos x="2" y="17"/>
                </a:cxn>
                <a:cxn ang="0">
                  <a:pos x="0" y="0"/>
                </a:cxn>
                <a:cxn ang="0">
                  <a:pos x="25" y="21"/>
                </a:cxn>
                <a:cxn ang="0">
                  <a:pos x="48" y="48"/>
                </a:cxn>
                <a:cxn ang="0">
                  <a:pos x="69" y="78"/>
                </a:cxn>
                <a:cxn ang="0">
                  <a:pos x="90" y="109"/>
                </a:cxn>
                <a:cxn ang="0">
                  <a:pos x="107" y="133"/>
                </a:cxn>
                <a:cxn ang="0">
                  <a:pos x="84" y="133"/>
                </a:cxn>
              </a:cxnLst>
              <a:rect l="0" t="0" r="r" b="b"/>
              <a:pathLst>
                <a:path w="107" h="133">
                  <a:moveTo>
                    <a:pt x="84" y="133"/>
                  </a:moveTo>
                  <a:lnTo>
                    <a:pt x="80" y="129"/>
                  </a:lnTo>
                  <a:lnTo>
                    <a:pt x="57" y="107"/>
                  </a:lnTo>
                  <a:lnTo>
                    <a:pt x="35" y="88"/>
                  </a:lnTo>
                  <a:lnTo>
                    <a:pt x="10" y="70"/>
                  </a:lnTo>
                  <a:lnTo>
                    <a:pt x="10" y="53"/>
                  </a:lnTo>
                  <a:lnTo>
                    <a:pt x="8" y="34"/>
                  </a:lnTo>
                  <a:lnTo>
                    <a:pt x="2" y="17"/>
                  </a:lnTo>
                  <a:lnTo>
                    <a:pt x="0" y="0"/>
                  </a:lnTo>
                  <a:lnTo>
                    <a:pt x="25" y="21"/>
                  </a:lnTo>
                  <a:lnTo>
                    <a:pt x="48" y="48"/>
                  </a:lnTo>
                  <a:lnTo>
                    <a:pt x="69" y="78"/>
                  </a:lnTo>
                  <a:lnTo>
                    <a:pt x="90" y="109"/>
                  </a:lnTo>
                  <a:lnTo>
                    <a:pt x="107" y="133"/>
                  </a:lnTo>
                  <a:lnTo>
                    <a:pt x="84" y="133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6" name="Freeform 96"/>
            <p:cNvSpPr>
              <a:spLocks/>
            </p:cNvSpPr>
            <p:nvPr/>
          </p:nvSpPr>
          <p:spPr bwMode="auto">
            <a:xfrm>
              <a:off x="2773" y="3143"/>
              <a:ext cx="118" cy="126"/>
            </a:xfrm>
            <a:custGeom>
              <a:avLst/>
              <a:gdLst/>
              <a:ahLst/>
              <a:cxnLst>
                <a:cxn ang="0">
                  <a:pos x="143" y="251"/>
                </a:cxn>
                <a:cxn ang="0">
                  <a:pos x="131" y="223"/>
                </a:cxn>
                <a:cxn ang="0">
                  <a:pos x="112" y="188"/>
                </a:cxn>
                <a:cxn ang="0">
                  <a:pos x="93" y="154"/>
                </a:cxn>
                <a:cxn ang="0">
                  <a:pos x="72" y="118"/>
                </a:cxn>
                <a:cxn ang="0">
                  <a:pos x="55" y="82"/>
                </a:cxn>
                <a:cxn ang="0">
                  <a:pos x="42" y="42"/>
                </a:cxn>
                <a:cxn ang="0">
                  <a:pos x="34" y="36"/>
                </a:cxn>
                <a:cxn ang="0">
                  <a:pos x="25" y="34"/>
                </a:cxn>
                <a:cxn ang="0">
                  <a:pos x="15" y="38"/>
                </a:cxn>
                <a:cxn ang="0">
                  <a:pos x="6" y="42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46" y="0"/>
                </a:cxn>
                <a:cxn ang="0">
                  <a:pos x="59" y="34"/>
                </a:cxn>
                <a:cxn ang="0">
                  <a:pos x="74" y="72"/>
                </a:cxn>
                <a:cxn ang="0">
                  <a:pos x="91" y="110"/>
                </a:cxn>
                <a:cxn ang="0">
                  <a:pos x="110" y="147"/>
                </a:cxn>
                <a:cxn ang="0">
                  <a:pos x="131" y="181"/>
                </a:cxn>
                <a:cxn ang="0">
                  <a:pos x="154" y="209"/>
                </a:cxn>
                <a:cxn ang="0">
                  <a:pos x="158" y="196"/>
                </a:cxn>
                <a:cxn ang="0">
                  <a:pos x="162" y="185"/>
                </a:cxn>
                <a:cxn ang="0">
                  <a:pos x="169" y="173"/>
                </a:cxn>
                <a:cxn ang="0">
                  <a:pos x="177" y="164"/>
                </a:cxn>
                <a:cxn ang="0">
                  <a:pos x="187" y="154"/>
                </a:cxn>
                <a:cxn ang="0">
                  <a:pos x="198" y="145"/>
                </a:cxn>
                <a:cxn ang="0">
                  <a:pos x="209" y="137"/>
                </a:cxn>
                <a:cxn ang="0">
                  <a:pos x="223" y="129"/>
                </a:cxn>
                <a:cxn ang="0">
                  <a:pos x="230" y="137"/>
                </a:cxn>
                <a:cxn ang="0">
                  <a:pos x="236" y="152"/>
                </a:cxn>
                <a:cxn ang="0">
                  <a:pos x="236" y="173"/>
                </a:cxn>
                <a:cxn ang="0">
                  <a:pos x="236" y="194"/>
                </a:cxn>
                <a:cxn ang="0">
                  <a:pos x="227" y="192"/>
                </a:cxn>
                <a:cxn ang="0">
                  <a:pos x="217" y="194"/>
                </a:cxn>
                <a:cxn ang="0">
                  <a:pos x="208" y="200"/>
                </a:cxn>
                <a:cxn ang="0">
                  <a:pos x="198" y="206"/>
                </a:cxn>
                <a:cxn ang="0">
                  <a:pos x="189" y="211"/>
                </a:cxn>
                <a:cxn ang="0">
                  <a:pos x="179" y="215"/>
                </a:cxn>
                <a:cxn ang="0">
                  <a:pos x="169" y="215"/>
                </a:cxn>
                <a:cxn ang="0">
                  <a:pos x="160" y="211"/>
                </a:cxn>
                <a:cxn ang="0">
                  <a:pos x="158" y="228"/>
                </a:cxn>
                <a:cxn ang="0">
                  <a:pos x="168" y="244"/>
                </a:cxn>
                <a:cxn ang="0">
                  <a:pos x="175" y="251"/>
                </a:cxn>
                <a:cxn ang="0">
                  <a:pos x="143" y="251"/>
                </a:cxn>
              </a:cxnLst>
              <a:rect l="0" t="0" r="r" b="b"/>
              <a:pathLst>
                <a:path w="236" h="251">
                  <a:moveTo>
                    <a:pt x="143" y="251"/>
                  </a:moveTo>
                  <a:lnTo>
                    <a:pt x="131" y="223"/>
                  </a:lnTo>
                  <a:lnTo>
                    <a:pt x="112" y="188"/>
                  </a:lnTo>
                  <a:lnTo>
                    <a:pt x="93" y="154"/>
                  </a:lnTo>
                  <a:lnTo>
                    <a:pt x="72" y="118"/>
                  </a:lnTo>
                  <a:lnTo>
                    <a:pt x="55" y="82"/>
                  </a:lnTo>
                  <a:lnTo>
                    <a:pt x="42" y="42"/>
                  </a:lnTo>
                  <a:lnTo>
                    <a:pt x="34" y="36"/>
                  </a:lnTo>
                  <a:lnTo>
                    <a:pt x="25" y="34"/>
                  </a:lnTo>
                  <a:lnTo>
                    <a:pt x="15" y="38"/>
                  </a:lnTo>
                  <a:lnTo>
                    <a:pt x="6" y="42"/>
                  </a:lnTo>
                  <a:lnTo>
                    <a:pt x="0" y="11"/>
                  </a:lnTo>
                  <a:lnTo>
                    <a:pt x="0" y="0"/>
                  </a:lnTo>
                  <a:lnTo>
                    <a:pt x="46" y="0"/>
                  </a:lnTo>
                  <a:lnTo>
                    <a:pt x="59" y="34"/>
                  </a:lnTo>
                  <a:lnTo>
                    <a:pt x="74" y="72"/>
                  </a:lnTo>
                  <a:lnTo>
                    <a:pt x="91" y="110"/>
                  </a:lnTo>
                  <a:lnTo>
                    <a:pt x="110" y="147"/>
                  </a:lnTo>
                  <a:lnTo>
                    <a:pt x="131" y="181"/>
                  </a:lnTo>
                  <a:lnTo>
                    <a:pt x="154" y="209"/>
                  </a:lnTo>
                  <a:lnTo>
                    <a:pt x="158" y="196"/>
                  </a:lnTo>
                  <a:lnTo>
                    <a:pt x="162" y="185"/>
                  </a:lnTo>
                  <a:lnTo>
                    <a:pt x="169" y="173"/>
                  </a:lnTo>
                  <a:lnTo>
                    <a:pt x="177" y="164"/>
                  </a:lnTo>
                  <a:lnTo>
                    <a:pt x="187" y="154"/>
                  </a:lnTo>
                  <a:lnTo>
                    <a:pt x="198" y="145"/>
                  </a:lnTo>
                  <a:lnTo>
                    <a:pt x="209" y="137"/>
                  </a:lnTo>
                  <a:lnTo>
                    <a:pt x="223" y="129"/>
                  </a:lnTo>
                  <a:lnTo>
                    <a:pt x="230" y="137"/>
                  </a:lnTo>
                  <a:lnTo>
                    <a:pt x="236" y="152"/>
                  </a:lnTo>
                  <a:lnTo>
                    <a:pt x="236" y="173"/>
                  </a:lnTo>
                  <a:lnTo>
                    <a:pt x="236" y="194"/>
                  </a:lnTo>
                  <a:lnTo>
                    <a:pt x="227" y="192"/>
                  </a:lnTo>
                  <a:lnTo>
                    <a:pt x="217" y="194"/>
                  </a:lnTo>
                  <a:lnTo>
                    <a:pt x="208" y="200"/>
                  </a:lnTo>
                  <a:lnTo>
                    <a:pt x="198" y="206"/>
                  </a:lnTo>
                  <a:lnTo>
                    <a:pt x="189" y="211"/>
                  </a:lnTo>
                  <a:lnTo>
                    <a:pt x="179" y="215"/>
                  </a:lnTo>
                  <a:lnTo>
                    <a:pt x="169" y="215"/>
                  </a:lnTo>
                  <a:lnTo>
                    <a:pt x="160" y="211"/>
                  </a:lnTo>
                  <a:lnTo>
                    <a:pt x="158" y="228"/>
                  </a:lnTo>
                  <a:lnTo>
                    <a:pt x="168" y="244"/>
                  </a:lnTo>
                  <a:lnTo>
                    <a:pt x="175" y="251"/>
                  </a:lnTo>
                  <a:lnTo>
                    <a:pt x="143" y="251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7" name="Freeform 97"/>
            <p:cNvSpPr>
              <a:spLocks/>
            </p:cNvSpPr>
            <p:nvPr/>
          </p:nvSpPr>
          <p:spPr bwMode="auto">
            <a:xfrm>
              <a:off x="2895" y="3143"/>
              <a:ext cx="79" cy="126"/>
            </a:xfrm>
            <a:custGeom>
              <a:avLst/>
              <a:gdLst/>
              <a:ahLst/>
              <a:cxnLst>
                <a:cxn ang="0">
                  <a:pos x="144" y="251"/>
                </a:cxn>
                <a:cxn ang="0">
                  <a:pos x="131" y="234"/>
                </a:cxn>
                <a:cxn ang="0">
                  <a:pos x="97" y="187"/>
                </a:cxn>
                <a:cxn ang="0">
                  <a:pos x="64" y="137"/>
                </a:cxn>
                <a:cxn ang="0">
                  <a:pos x="38" y="82"/>
                </a:cxn>
                <a:cxn ang="0">
                  <a:pos x="26" y="51"/>
                </a:cxn>
                <a:cxn ang="0">
                  <a:pos x="11" y="21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30" y="23"/>
                </a:cxn>
                <a:cxn ang="0">
                  <a:pos x="47" y="42"/>
                </a:cxn>
                <a:cxn ang="0">
                  <a:pos x="57" y="29"/>
                </a:cxn>
                <a:cxn ang="0">
                  <a:pos x="64" y="15"/>
                </a:cxn>
                <a:cxn ang="0">
                  <a:pos x="70" y="0"/>
                </a:cxn>
                <a:cxn ang="0">
                  <a:pos x="114" y="0"/>
                </a:cxn>
                <a:cxn ang="0">
                  <a:pos x="110" y="13"/>
                </a:cxn>
                <a:cxn ang="0">
                  <a:pos x="104" y="27"/>
                </a:cxn>
                <a:cxn ang="0">
                  <a:pos x="99" y="42"/>
                </a:cxn>
                <a:cxn ang="0">
                  <a:pos x="91" y="55"/>
                </a:cxn>
                <a:cxn ang="0">
                  <a:pos x="80" y="61"/>
                </a:cxn>
                <a:cxn ang="0">
                  <a:pos x="66" y="63"/>
                </a:cxn>
                <a:cxn ang="0">
                  <a:pos x="53" y="69"/>
                </a:cxn>
                <a:cxn ang="0">
                  <a:pos x="74" y="110"/>
                </a:cxn>
                <a:cxn ang="0">
                  <a:pos x="95" y="152"/>
                </a:cxn>
                <a:cxn ang="0">
                  <a:pos x="118" y="192"/>
                </a:cxn>
                <a:cxn ang="0">
                  <a:pos x="144" y="230"/>
                </a:cxn>
                <a:cxn ang="0">
                  <a:pos x="158" y="251"/>
                </a:cxn>
                <a:cxn ang="0">
                  <a:pos x="144" y="251"/>
                </a:cxn>
              </a:cxnLst>
              <a:rect l="0" t="0" r="r" b="b"/>
              <a:pathLst>
                <a:path w="158" h="251">
                  <a:moveTo>
                    <a:pt x="144" y="251"/>
                  </a:moveTo>
                  <a:lnTo>
                    <a:pt x="131" y="234"/>
                  </a:lnTo>
                  <a:lnTo>
                    <a:pt x="97" y="187"/>
                  </a:lnTo>
                  <a:lnTo>
                    <a:pt x="64" y="137"/>
                  </a:lnTo>
                  <a:lnTo>
                    <a:pt x="38" y="82"/>
                  </a:lnTo>
                  <a:lnTo>
                    <a:pt x="26" y="51"/>
                  </a:lnTo>
                  <a:lnTo>
                    <a:pt x="11" y="2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30" y="23"/>
                  </a:lnTo>
                  <a:lnTo>
                    <a:pt x="47" y="42"/>
                  </a:lnTo>
                  <a:lnTo>
                    <a:pt x="57" y="29"/>
                  </a:lnTo>
                  <a:lnTo>
                    <a:pt x="64" y="15"/>
                  </a:lnTo>
                  <a:lnTo>
                    <a:pt x="70" y="0"/>
                  </a:lnTo>
                  <a:lnTo>
                    <a:pt x="114" y="0"/>
                  </a:lnTo>
                  <a:lnTo>
                    <a:pt x="110" y="13"/>
                  </a:lnTo>
                  <a:lnTo>
                    <a:pt x="104" y="27"/>
                  </a:lnTo>
                  <a:lnTo>
                    <a:pt x="99" y="42"/>
                  </a:lnTo>
                  <a:lnTo>
                    <a:pt x="91" y="55"/>
                  </a:lnTo>
                  <a:lnTo>
                    <a:pt x="80" y="61"/>
                  </a:lnTo>
                  <a:lnTo>
                    <a:pt x="66" y="63"/>
                  </a:lnTo>
                  <a:lnTo>
                    <a:pt x="53" y="69"/>
                  </a:lnTo>
                  <a:lnTo>
                    <a:pt x="74" y="110"/>
                  </a:lnTo>
                  <a:lnTo>
                    <a:pt x="95" y="152"/>
                  </a:lnTo>
                  <a:lnTo>
                    <a:pt x="118" y="192"/>
                  </a:lnTo>
                  <a:lnTo>
                    <a:pt x="144" y="230"/>
                  </a:lnTo>
                  <a:lnTo>
                    <a:pt x="158" y="251"/>
                  </a:lnTo>
                  <a:lnTo>
                    <a:pt x="144" y="251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8" name="Freeform 98"/>
            <p:cNvSpPr>
              <a:spLocks/>
            </p:cNvSpPr>
            <p:nvPr/>
          </p:nvSpPr>
          <p:spPr bwMode="auto">
            <a:xfrm>
              <a:off x="3005" y="3143"/>
              <a:ext cx="130" cy="126"/>
            </a:xfrm>
            <a:custGeom>
              <a:avLst/>
              <a:gdLst/>
              <a:ahLst/>
              <a:cxnLst>
                <a:cxn ang="0">
                  <a:pos x="137" y="251"/>
                </a:cxn>
                <a:cxn ang="0">
                  <a:pos x="131" y="246"/>
                </a:cxn>
                <a:cxn ang="0">
                  <a:pos x="110" y="217"/>
                </a:cxn>
                <a:cxn ang="0">
                  <a:pos x="91" y="187"/>
                </a:cxn>
                <a:cxn ang="0">
                  <a:pos x="76" y="154"/>
                </a:cxn>
                <a:cxn ang="0">
                  <a:pos x="61" y="120"/>
                </a:cxn>
                <a:cxn ang="0">
                  <a:pos x="43" y="86"/>
                </a:cxn>
                <a:cxn ang="0">
                  <a:pos x="24" y="51"/>
                </a:cxn>
                <a:cxn ang="0">
                  <a:pos x="2" y="19"/>
                </a:cxn>
                <a:cxn ang="0">
                  <a:pos x="0" y="9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101" y="0"/>
                </a:cxn>
                <a:cxn ang="0">
                  <a:pos x="108" y="13"/>
                </a:cxn>
                <a:cxn ang="0">
                  <a:pos x="116" y="51"/>
                </a:cxn>
                <a:cxn ang="0">
                  <a:pos x="121" y="91"/>
                </a:cxn>
                <a:cxn ang="0">
                  <a:pos x="131" y="131"/>
                </a:cxn>
                <a:cxn ang="0">
                  <a:pos x="139" y="143"/>
                </a:cxn>
                <a:cxn ang="0">
                  <a:pos x="150" y="150"/>
                </a:cxn>
                <a:cxn ang="0">
                  <a:pos x="163" y="152"/>
                </a:cxn>
                <a:cxn ang="0">
                  <a:pos x="181" y="148"/>
                </a:cxn>
                <a:cxn ang="0">
                  <a:pos x="190" y="150"/>
                </a:cxn>
                <a:cxn ang="0">
                  <a:pos x="200" y="150"/>
                </a:cxn>
                <a:cxn ang="0">
                  <a:pos x="213" y="150"/>
                </a:cxn>
                <a:cxn ang="0">
                  <a:pos x="226" y="152"/>
                </a:cxn>
                <a:cxn ang="0">
                  <a:pos x="238" y="154"/>
                </a:cxn>
                <a:cxn ang="0">
                  <a:pos x="249" y="158"/>
                </a:cxn>
                <a:cxn ang="0">
                  <a:pos x="257" y="164"/>
                </a:cxn>
                <a:cxn ang="0">
                  <a:pos x="260" y="175"/>
                </a:cxn>
                <a:cxn ang="0">
                  <a:pos x="257" y="188"/>
                </a:cxn>
                <a:cxn ang="0">
                  <a:pos x="253" y="200"/>
                </a:cxn>
                <a:cxn ang="0">
                  <a:pos x="245" y="207"/>
                </a:cxn>
                <a:cxn ang="0">
                  <a:pos x="238" y="215"/>
                </a:cxn>
                <a:cxn ang="0">
                  <a:pos x="228" y="221"/>
                </a:cxn>
                <a:cxn ang="0">
                  <a:pos x="219" y="227"/>
                </a:cxn>
                <a:cxn ang="0">
                  <a:pos x="209" y="230"/>
                </a:cxn>
                <a:cxn ang="0">
                  <a:pos x="200" y="236"/>
                </a:cxn>
                <a:cxn ang="0">
                  <a:pos x="184" y="247"/>
                </a:cxn>
                <a:cxn ang="0">
                  <a:pos x="184" y="251"/>
                </a:cxn>
                <a:cxn ang="0">
                  <a:pos x="137" y="251"/>
                </a:cxn>
              </a:cxnLst>
              <a:rect l="0" t="0" r="r" b="b"/>
              <a:pathLst>
                <a:path w="260" h="251">
                  <a:moveTo>
                    <a:pt x="137" y="251"/>
                  </a:moveTo>
                  <a:lnTo>
                    <a:pt x="131" y="246"/>
                  </a:lnTo>
                  <a:lnTo>
                    <a:pt x="110" y="217"/>
                  </a:lnTo>
                  <a:lnTo>
                    <a:pt x="91" y="187"/>
                  </a:lnTo>
                  <a:lnTo>
                    <a:pt x="76" y="154"/>
                  </a:lnTo>
                  <a:lnTo>
                    <a:pt x="61" y="120"/>
                  </a:lnTo>
                  <a:lnTo>
                    <a:pt x="43" y="86"/>
                  </a:lnTo>
                  <a:lnTo>
                    <a:pt x="24" y="51"/>
                  </a:lnTo>
                  <a:lnTo>
                    <a:pt x="2" y="19"/>
                  </a:lnTo>
                  <a:lnTo>
                    <a:pt x="0" y="9"/>
                  </a:lnTo>
                  <a:lnTo>
                    <a:pt x="3" y="2"/>
                  </a:lnTo>
                  <a:lnTo>
                    <a:pt x="5" y="0"/>
                  </a:lnTo>
                  <a:lnTo>
                    <a:pt x="101" y="0"/>
                  </a:lnTo>
                  <a:lnTo>
                    <a:pt x="108" y="13"/>
                  </a:lnTo>
                  <a:lnTo>
                    <a:pt x="116" y="51"/>
                  </a:lnTo>
                  <a:lnTo>
                    <a:pt x="121" y="91"/>
                  </a:lnTo>
                  <a:lnTo>
                    <a:pt x="131" y="131"/>
                  </a:lnTo>
                  <a:lnTo>
                    <a:pt x="139" y="143"/>
                  </a:lnTo>
                  <a:lnTo>
                    <a:pt x="150" y="150"/>
                  </a:lnTo>
                  <a:lnTo>
                    <a:pt x="163" y="152"/>
                  </a:lnTo>
                  <a:lnTo>
                    <a:pt x="181" y="148"/>
                  </a:lnTo>
                  <a:lnTo>
                    <a:pt x="190" y="150"/>
                  </a:lnTo>
                  <a:lnTo>
                    <a:pt x="200" y="150"/>
                  </a:lnTo>
                  <a:lnTo>
                    <a:pt x="213" y="150"/>
                  </a:lnTo>
                  <a:lnTo>
                    <a:pt x="226" y="152"/>
                  </a:lnTo>
                  <a:lnTo>
                    <a:pt x="238" y="154"/>
                  </a:lnTo>
                  <a:lnTo>
                    <a:pt x="249" y="158"/>
                  </a:lnTo>
                  <a:lnTo>
                    <a:pt x="257" y="164"/>
                  </a:lnTo>
                  <a:lnTo>
                    <a:pt x="260" y="175"/>
                  </a:lnTo>
                  <a:lnTo>
                    <a:pt x="257" y="188"/>
                  </a:lnTo>
                  <a:lnTo>
                    <a:pt x="253" y="200"/>
                  </a:lnTo>
                  <a:lnTo>
                    <a:pt x="245" y="207"/>
                  </a:lnTo>
                  <a:lnTo>
                    <a:pt x="238" y="215"/>
                  </a:lnTo>
                  <a:lnTo>
                    <a:pt x="228" y="221"/>
                  </a:lnTo>
                  <a:lnTo>
                    <a:pt x="219" y="227"/>
                  </a:lnTo>
                  <a:lnTo>
                    <a:pt x="209" y="230"/>
                  </a:lnTo>
                  <a:lnTo>
                    <a:pt x="200" y="236"/>
                  </a:lnTo>
                  <a:lnTo>
                    <a:pt x="184" y="247"/>
                  </a:lnTo>
                  <a:lnTo>
                    <a:pt x="184" y="251"/>
                  </a:lnTo>
                  <a:lnTo>
                    <a:pt x="137" y="251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19" name="Freeform 99"/>
            <p:cNvSpPr>
              <a:spLocks/>
            </p:cNvSpPr>
            <p:nvPr/>
          </p:nvSpPr>
          <p:spPr bwMode="auto">
            <a:xfrm>
              <a:off x="2816" y="3143"/>
              <a:ext cx="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7" y="6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 h="6">
                  <a:moveTo>
                    <a:pt x="0" y="0"/>
                  </a:moveTo>
                  <a:lnTo>
                    <a:pt x="2" y="2"/>
                  </a:lnTo>
                  <a:lnTo>
                    <a:pt x="7" y="6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0" name="Freeform 100"/>
            <p:cNvSpPr>
              <a:spLocks/>
            </p:cNvSpPr>
            <p:nvPr/>
          </p:nvSpPr>
          <p:spPr bwMode="auto">
            <a:xfrm>
              <a:off x="3101" y="3143"/>
              <a:ext cx="3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1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0" y="0"/>
                </a:cxn>
              </a:cxnLst>
              <a:rect l="0" t="0" r="r" b="b"/>
              <a:pathLst>
                <a:path w="6" h="21">
                  <a:moveTo>
                    <a:pt x="0" y="0"/>
                  </a:moveTo>
                  <a:lnTo>
                    <a:pt x="6" y="21"/>
                  </a:lnTo>
                  <a:lnTo>
                    <a:pt x="6" y="4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1" name="Freeform 101"/>
            <p:cNvSpPr>
              <a:spLocks/>
            </p:cNvSpPr>
            <p:nvPr/>
          </p:nvSpPr>
          <p:spPr bwMode="auto">
            <a:xfrm>
              <a:off x="3154" y="3222"/>
              <a:ext cx="21" cy="22"/>
            </a:xfrm>
            <a:custGeom>
              <a:avLst/>
              <a:gdLst/>
              <a:ahLst/>
              <a:cxnLst>
                <a:cxn ang="0">
                  <a:pos x="41" y="44"/>
                </a:cxn>
                <a:cxn ang="0">
                  <a:pos x="40" y="32"/>
                </a:cxn>
                <a:cxn ang="0">
                  <a:pos x="26" y="23"/>
                </a:cxn>
                <a:cxn ang="0">
                  <a:pos x="13" y="13"/>
                </a:cxn>
                <a:cxn ang="0">
                  <a:pos x="3" y="0"/>
                </a:cxn>
                <a:cxn ang="0">
                  <a:pos x="1" y="8"/>
                </a:cxn>
                <a:cxn ang="0">
                  <a:pos x="0" y="15"/>
                </a:cxn>
                <a:cxn ang="0">
                  <a:pos x="0" y="25"/>
                </a:cxn>
                <a:cxn ang="0">
                  <a:pos x="9" y="30"/>
                </a:cxn>
                <a:cxn ang="0">
                  <a:pos x="19" y="34"/>
                </a:cxn>
                <a:cxn ang="0">
                  <a:pos x="26" y="38"/>
                </a:cxn>
                <a:cxn ang="0">
                  <a:pos x="34" y="42"/>
                </a:cxn>
                <a:cxn ang="0">
                  <a:pos x="41" y="44"/>
                </a:cxn>
              </a:cxnLst>
              <a:rect l="0" t="0" r="r" b="b"/>
              <a:pathLst>
                <a:path w="41" h="44">
                  <a:moveTo>
                    <a:pt x="41" y="44"/>
                  </a:moveTo>
                  <a:lnTo>
                    <a:pt x="40" y="32"/>
                  </a:lnTo>
                  <a:lnTo>
                    <a:pt x="26" y="23"/>
                  </a:lnTo>
                  <a:lnTo>
                    <a:pt x="13" y="13"/>
                  </a:lnTo>
                  <a:lnTo>
                    <a:pt x="3" y="0"/>
                  </a:lnTo>
                  <a:lnTo>
                    <a:pt x="1" y="8"/>
                  </a:lnTo>
                  <a:lnTo>
                    <a:pt x="0" y="15"/>
                  </a:lnTo>
                  <a:lnTo>
                    <a:pt x="0" y="25"/>
                  </a:lnTo>
                  <a:lnTo>
                    <a:pt x="9" y="30"/>
                  </a:lnTo>
                  <a:lnTo>
                    <a:pt x="19" y="34"/>
                  </a:lnTo>
                  <a:lnTo>
                    <a:pt x="26" y="38"/>
                  </a:lnTo>
                  <a:lnTo>
                    <a:pt x="34" y="42"/>
                  </a:lnTo>
                  <a:lnTo>
                    <a:pt x="41" y="44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2" name="Freeform 102"/>
            <p:cNvSpPr>
              <a:spLocks/>
            </p:cNvSpPr>
            <p:nvPr/>
          </p:nvSpPr>
          <p:spPr bwMode="auto">
            <a:xfrm>
              <a:off x="2793" y="3269"/>
              <a:ext cx="25" cy="18"/>
            </a:xfrm>
            <a:custGeom>
              <a:avLst/>
              <a:gdLst/>
              <a:ahLst/>
              <a:cxnLst>
                <a:cxn ang="0">
                  <a:pos x="30" y="36"/>
                </a:cxn>
                <a:cxn ang="0">
                  <a:pos x="17" y="19"/>
                </a:cxn>
                <a:cxn ang="0">
                  <a:pos x="0" y="0"/>
                </a:cxn>
                <a:cxn ang="0">
                  <a:pos x="23" y="0"/>
                </a:cxn>
                <a:cxn ang="0">
                  <a:pos x="29" y="8"/>
                </a:cxn>
                <a:cxn ang="0">
                  <a:pos x="51" y="36"/>
                </a:cxn>
                <a:cxn ang="0">
                  <a:pos x="30" y="36"/>
                </a:cxn>
              </a:cxnLst>
              <a:rect l="0" t="0" r="r" b="b"/>
              <a:pathLst>
                <a:path w="51" h="36">
                  <a:moveTo>
                    <a:pt x="30" y="36"/>
                  </a:moveTo>
                  <a:lnTo>
                    <a:pt x="17" y="19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9" y="8"/>
                  </a:lnTo>
                  <a:lnTo>
                    <a:pt x="51" y="36"/>
                  </a:lnTo>
                  <a:lnTo>
                    <a:pt x="30" y="36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3" name="Freeform 103"/>
            <p:cNvSpPr>
              <a:spLocks/>
            </p:cNvSpPr>
            <p:nvPr/>
          </p:nvSpPr>
          <p:spPr bwMode="auto">
            <a:xfrm>
              <a:off x="2844" y="3269"/>
              <a:ext cx="31" cy="18"/>
            </a:xfrm>
            <a:custGeom>
              <a:avLst/>
              <a:gdLst/>
              <a:ahLst/>
              <a:cxnLst>
                <a:cxn ang="0">
                  <a:pos x="9" y="36"/>
                </a:cxn>
                <a:cxn ang="0">
                  <a:pos x="4" y="8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8" y="6"/>
                </a:cxn>
                <a:cxn ang="0">
                  <a:pos x="47" y="21"/>
                </a:cxn>
                <a:cxn ang="0">
                  <a:pos x="63" y="36"/>
                </a:cxn>
                <a:cxn ang="0">
                  <a:pos x="9" y="36"/>
                </a:cxn>
              </a:cxnLst>
              <a:rect l="0" t="0" r="r" b="b"/>
              <a:pathLst>
                <a:path w="63" h="36">
                  <a:moveTo>
                    <a:pt x="9" y="36"/>
                  </a:moveTo>
                  <a:lnTo>
                    <a:pt x="4" y="8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8" y="6"/>
                  </a:lnTo>
                  <a:lnTo>
                    <a:pt x="47" y="21"/>
                  </a:lnTo>
                  <a:lnTo>
                    <a:pt x="63" y="36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4" name="Freeform 104"/>
            <p:cNvSpPr>
              <a:spLocks/>
            </p:cNvSpPr>
            <p:nvPr/>
          </p:nvSpPr>
          <p:spPr bwMode="auto">
            <a:xfrm>
              <a:off x="2968" y="3269"/>
              <a:ext cx="20" cy="18"/>
            </a:xfrm>
            <a:custGeom>
              <a:avLst/>
              <a:gdLst/>
              <a:ahLst/>
              <a:cxnLst>
                <a:cxn ang="0">
                  <a:pos x="29" y="36"/>
                </a:cxn>
                <a:cxn ang="0">
                  <a:pos x="23" y="29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25" y="17"/>
                </a:cxn>
                <a:cxn ang="0">
                  <a:pos x="40" y="36"/>
                </a:cxn>
                <a:cxn ang="0">
                  <a:pos x="29" y="36"/>
                </a:cxn>
              </a:cxnLst>
              <a:rect l="0" t="0" r="r" b="b"/>
              <a:pathLst>
                <a:path w="40" h="36">
                  <a:moveTo>
                    <a:pt x="29" y="36"/>
                  </a:moveTo>
                  <a:lnTo>
                    <a:pt x="23" y="2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25" y="17"/>
                  </a:lnTo>
                  <a:lnTo>
                    <a:pt x="40" y="36"/>
                  </a:lnTo>
                  <a:lnTo>
                    <a:pt x="29" y="36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5" name="Freeform 105"/>
            <p:cNvSpPr>
              <a:spLocks/>
            </p:cNvSpPr>
            <p:nvPr/>
          </p:nvSpPr>
          <p:spPr bwMode="auto">
            <a:xfrm>
              <a:off x="3073" y="3269"/>
              <a:ext cx="24" cy="18"/>
            </a:xfrm>
            <a:custGeom>
              <a:avLst/>
              <a:gdLst/>
              <a:ahLst/>
              <a:cxnLst>
                <a:cxn ang="0">
                  <a:pos x="26" y="36"/>
                </a:cxn>
                <a:cxn ang="0">
                  <a:pos x="23" y="31"/>
                </a:cxn>
                <a:cxn ang="0">
                  <a:pos x="19" y="21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4" y="16"/>
                </a:cxn>
                <a:cxn ang="0">
                  <a:pos x="44" y="35"/>
                </a:cxn>
                <a:cxn ang="0">
                  <a:pos x="42" y="36"/>
                </a:cxn>
                <a:cxn ang="0">
                  <a:pos x="26" y="36"/>
                </a:cxn>
              </a:cxnLst>
              <a:rect l="0" t="0" r="r" b="b"/>
              <a:pathLst>
                <a:path w="47" h="36">
                  <a:moveTo>
                    <a:pt x="26" y="36"/>
                  </a:moveTo>
                  <a:lnTo>
                    <a:pt x="23" y="31"/>
                  </a:lnTo>
                  <a:lnTo>
                    <a:pt x="19" y="21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4" y="16"/>
                  </a:lnTo>
                  <a:lnTo>
                    <a:pt x="44" y="35"/>
                  </a:lnTo>
                  <a:lnTo>
                    <a:pt x="42" y="36"/>
                  </a:lnTo>
                  <a:lnTo>
                    <a:pt x="26" y="36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6" name="Freeform 106"/>
            <p:cNvSpPr>
              <a:spLocks/>
            </p:cNvSpPr>
            <p:nvPr/>
          </p:nvSpPr>
          <p:spPr bwMode="auto">
            <a:xfrm>
              <a:off x="3117" y="3282"/>
              <a:ext cx="13" cy="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" y="8"/>
                </a:cxn>
                <a:cxn ang="0">
                  <a:pos x="10" y="2"/>
                </a:cxn>
                <a:cxn ang="0">
                  <a:pos x="19" y="0"/>
                </a:cxn>
                <a:cxn ang="0">
                  <a:pos x="27" y="0"/>
                </a:cxn>
                <a:cxn ang="0">
                  <a:pos x="21" y="9"/>
                </a:cxn>
                <a:cxn ang="0">
                  <a:pos x="21" y="9"/>
                </a:cxn>
                <a:cxn ang="0">
                  <a:pos x="0" y="9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2" y="8"/>
                  </a:lnTo>
                  <a:lnTo>
                    <a:pt x="10" y="2"/>
                  </a:lnTo>
                  <a:lnTo>
                    <a:pt x="19" y="0"/>
                  </a:lnTo>
                  <a:lnTo>
                    <a:pt x="27" y="0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7" name="Freeform 107"/>
            <p:cNvSpPr>
              <a:spLocks/>
            </p:cNvSpPr>
            <p:nvPr/>
          </p:nvSpPr>
          <p:spPr bwMode="auto">
            <a:xfrm>
              <a:off x="3138" y="3285"/>
              <a:ext cx="12" cy="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5" y="0"/>
                </a:cxn>
                <a:cxn ang="0">
                  <a:pos x="23" y="3"/>
                </a:cxn>
                <a:cxn ang="0">
                  <a:pos x="23" y="3"/>
                </a:cxn>
                <a:cxn ang="0">
                  <a:pos x="0" y="3"/>
                </a:cxn>
              </a:cxnLst>
              <a:rect l="0" t="0" r="r" b="b"/>
              <a:pathLst>
                <a:path w="23" h="3">
                  <a:moveTo>
                    <a:pt x="0" y="3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8" name="Freeform 108"/>
            <p:cNvSpPr>
              <a:spLocks/>
            </p:cNvSpPr>
            <p:nvPr/>
          </p:nvSpPr>
          <p:spPr bwMode="auto">
            <a:xfrm>
              <a:off x="2752" y="3269"/>
              <a:ext cx="1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2" y="21"/>
                </a:cxn>
                <a:cxn ang="0">
                  <a:pos x="6" y="21"/>
                </a:cxn>
                <a:cxn ang="0">
                  <a:pos x="10" y="21"/>
                </a:cxn>
                <a:cxn ang="0">
                  <a:pos x="12" y="21"/>
                </a:cxn>
                <a:cxn ang="0">
                  <a:pos x="13" y="21"/>
                </a:cxn>
                <a:cxn ang="0">
                  <a:pos x="17" y="12"/>
                </a:cxn>
                <a:cxn ang="0">
                  <a:pos x="23" y="2"/>
                </a:cxn>
                <a:cxn ang="0">
                  <a:pos x="25" y="0"/>
                </a:cxn>
                <a:cxn ang="0">
                  <a:pos x="0" y="0"/>
                </a:cxn>
              </a:cxnLst>
              <a:rect l="0" t="0" r="r" b="b"/>
              <a:pathLst>
                <a:path w="25" h="21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6" y="21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3" y="21"/>
                  </a:lnTo>
                  <a:lnTo>
                    <a:pt x="17" y="12"/>
                  </a:lnTo>
                  <a:lnTo>
                    <a:pt x="23" y="2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9" name="Freeform 109"/>
            <p:cNvSpPr>
              <a:spLocks/>
            </p:cNvSpPr>
            <p:nvPr/>
          </p:nvSpPr>
          <p:spPr bwMode="auto">
            <a:xfrm>
              <a:off x="2770" y="3287"/>
              <a:ext cx="167" cy="54"/>
            </a:xfrm>
            <a:custGeom>
              <a:avLst/>
              <a:gdLst/>
              <a:ahLst/>
              <a:cxnLst>
                <a:cxn ang="0">
                  <a:pos x="76" y="109"/>
                </a:cxn>
                <a:cxn ang="0">
                  <a:pos x="71" y="105"/>
                </a:cxn>
                <a:cxn ang="0">
                  <a:pos x="57" y="96"/>
                </a:cxn>
                <a:cxn ang="0">
                  <a:pos x="46" y="88"/>
                </a:cxn>
                <a:cxn ang="0">
                  <a:pos x="33" y="77"/>
                </a:cxn>
                <a:cxn ang="0">
                  <a:pos x="21" y="67"/>
                </a:cxn>
                <a:cxn ang="0">
                  <a:pos x="12" y="56"/>
                </a:cxn>
                <a:cxn ang="0">
                  <a:pos x="4" y="44"/>
                </a:cxn>
                <a:cxn ang="0">
                  <a:pos x="0" y="31"/>
                </a:cxn>
                <a:cxn ang="0">
                  <a:pos x="17" y="31"/>
                </a:cxn>
                <a:cxn ang="0">
                  <a:pos x="27" y="42"/>
                </a:cxn>
                <a:cxn ang="0">
                  <a:pos x="36" y="59"/>
                </a:cxn>
                <a:cxn ang="0">
                  <a:pos x="52" y="73"/>
                </a:cxn>
                <a:cxn ang="0">
                  <a:pos x="59" y="80"/>
                </a:cxn>
                <a:cxn ang="0">
                  <a:pos x="69" y="86"/>
                </a:cxn>
                <a:cxn ang="0">
                  <a:pos x="80" y="88"/>
                </a:cxn>
                <a:cxn ang="0">
                  <a:pos x="92" y="90"/>
                </a:cxn>
                <a:cxn ang="0">
                  <a:pos x="101" y="88"/>
                </a:cxn>
                <a:cxn ang="0">
                  <a:pos x="113" y="86"/>
                </a:cxn>
                <a:cxn ang="0">
                  <a:pos x="124" y="84"/>
                </a:cxn>
                <a:cxn ang="0">
                  <a:pos x="136" y="80"/>
                </a:cxn>
                <a:cxn ang="0">
                  <a:pos x="118" y="58"/>
                </a:cxn>
                <a:cxn ang="0">
                  <a:pos x="101" y="33"/>
                </a:cxn>
                <a:cxn ang="0">
                  <a:pos x="82" y="8"/>
                </a:cxn>
                <a:cxn ang="0">
                  <a:pos x="76" y="0"/>
                </a:cxn>
                <a:cxn ang="0">
                  <a:pos x="97" y="0"/>
                </a:cxn>
                <a:cxn ang="0">
                  <a:pos x="99" y="2"/>
                </a:cxn>
                <a:cxn ang="0">
                  <a:pos x="128" y="29"/>
                </a:cxn>
                <a:cxn ang="0">
                  <a:pos x="160" y="50"/>
                </a:cxn>
                <a:cxn ang="0">
                  <a:pos x="160" y="8"/>
                </a:cxn>
                <a:cxn ang="0">
                  <a:pos x="158" y="0"/>
                </a:cxn>
                <a:cxn ang="0">
                  <a:pos x="212" y="0"/>
                </a:cxn>
                <a:cxn ang="0">
                  <a:pos x="215" y="4"/>
                </a:cxn>
                <a:cxn ang="0">
                  <a:pos x="235" y="21"/>
                </a:cxn>
                <a:cxn ang="0">
                  <a:pos x="254" y="39"/>
                </a:cxn>
                <a:cxn ang="0">
                  <a:pos x="273" y="56"/>
                </a:cxn>
                <a:cxn ang="0">
                  <a:pos x="292" y="73"/>
                </a:cxn>
                <a:cxn ang="0">
                  <a:pos x="311" y="90"/>
                </a:cxn>
                <a:cxn ang="0">
                  <a:pos x="330" y="105"/>
                </a:cxn>
                <a:cxn ang="0">
                  <a:pos x="335" y="109"/>
                </a:cxn>
                <a:cxn ang="0">
                  <a:pos x="299" y="109"/>
                </a:cxn>
                <a:cxn ang="0">
                  <a:pos x="282" y="96"/>
                </a:cxn>
                <a:cxn ang="0">
                  <a:pos x="259" y="80"/>
                </a:cxn>
                <a:cxn ang="0">
                  <a:pos x="238" y="63"/>
                </a:cxn>
                <a:cxn ang="0">
                  <a:pos x="229" y="71"/>
                </a:cxn>
                <a:cxn ang="0">
                  <a:pos x="219" y="79"/>
                </a:cxn>
                <a:cxn ang="0">
                  <a:pos x="210" y="86"/>
                </a:cxn>
                <a:cxn ang="0">
                  <a:pos x="202" y="94"/>
                </a:cxn>
                <a:cxn ang="0">
                  <a:pos x="225" y="109"/>
                </a:cxn>
                <a:cxn ang="0">
                  <a:pos x="166" y="109"/>
                </a:cxn>
                <a:cxn ang="0">
                  <a:pos x="164" y="107"/>
                </a:cxn>
                <a:cxn ang="0">
                  <a:pos x="153" y="99"/>
                </a:cxn>
                <a:cxn ang="0">
                  <a:pos x="139" y="94"/>
                </a:cxn>
                <a:cxn ang="0">
                  <a:pos x="136" y="98"/>
                </a:cxn>
                <a:cxn ang="0">
                  <a:pos x="134" y="103"/>
                </a:cxn>
                <a:cxn ang="0">
                  <a:pos x="134" y="107"/>
                </a:cxn>
                <a:cxn ang="0">
                  <a:pos x="136" y="109"/>
                </a:cxn>
                <a:cxn ang="0">
                  <a:pos x="76" y="109"/>
                </a:cxn>
              </a:cxnLst>
              <a:rect l="0" t="0" r="r" b="b"/>
              <a:pathLst>
                <a:path w="335" h="109">
                  <a:moveTo>
                    <a:pt x="76" y="109"/>
                  </a:moveTo>
                  <a:lnTo>
                    <a:pt x="71" y="105"/>
                  </a:lnTo>
                  <a:lnTo>
                    <a:pt x="57" y="96"/>
                  </a:lnTo>
                  <a:lnTo>
                    <a:pt x="46" y="88"/>
                  </a:lnTo>
                  <a:lnTo>
                    <a:pt x="33" y="77"/>
                  </a:lnTo>
                  <a:lnTo>
                    <a:pt x="21" y="67"/>
                  </a:lnTo>
                  <a:lnTo>
                    <a:pt x="12" y="56"/>
                  </a:lnTo>
                  <a:lnTo>
                    <a:pt x="4" y="44"/>
                  </a:lnTo>
                  <a:lnTo>
                    <a:pt x="0" y="31"/>
                  </a:lnTo>
                  <a:lnTo>
                    <a:pt x="17" y="31"/>
                  </a:lnTo>
                  <a:lnTo>
                    <a:pt x="27" y="42"/>
                  </a:lnTo>
                  <a:lnTo>
                    <a:pt x="36" y="59"/>
                  </a:lnTo>
                  <a:lnTo>
                    <a:pt x="52" y="73"/>
                  </a:lnTo>
                  <a:lnTo>
                    <a:pt x="59" y="80"/>
                  </a:lnTo>
                  <a:lnTo>
                    <a:pt x="69" y="86"/>
                  </a:lnTo>
                  <a:lnTo>
                    <a:pt x="80" y="88"/>
                  </a:lnTo>
                  <a:lnTo>
                    <a:pt x="92" y="90"/>
                  </a:lnTo>
                  <a:lnTo>
                    <a:pt x="101" y="88"/>
                  </a:lnTo>
                  <a:lnTo>
                    <a:pt x="113" y="86"/>
                  </a:lnTo>
                  <a:lnTo>
                    <a:pt x="124" y="84"/>
                  </a:lnTo>
                  <a:lnTo>
                    <a:pt x="136" y="80"/>
                  </a:lnTo>
                  <a:lnTo>
                    <a:pt x="118" y="58"/>
                  </a:lnTo>
                  <a:lnTo>
                    <a:pt x="101" y="33"/>
                  </a:lnTo>
                  <a:lnTo>
                    <a:pt x="82" y="8"/>
                  </a:lnTo>
                  <a:lnTo>
                    <a:pt x="76" y="0"/>
                  </a:lnTo>
                  <a:lnTo>
                    <a:pt x="97" y="0"/>
                  </a:lnTo>
                  <a:lnTo>
                    <a:pt x="99" y="2"/>
                  </a:lnTo>
                  <a:lnTo>
                    <a:pt x="128" y="29"/>
                  </a:lnTo>
                  <a:lnTo>
                    <a:pt x="160" y="50"/>
                  </a:lnTo>
                  <a:lnTo>
                    <a:pt x="160" y="8"/>
                  </a:lnTo>
                  <a:lnTo>
                    <a:pt x="158" y="0"/>
                  </a:lnTo>
                  <a:lnTo>
                    <a:pt x="212" y="0"/>
                  </a:lnTo>
                  <a:lnTo>
                    <a:pt x="215" y="4"/>
                  </a:lnTo>
                  <a:lnTo>
                    <a:pt x="235" y="21"/>
                  </a:lnTo>
                  <a:lnTo>
                    <a:pt x="254" y="39"/>
                  </a:lnTo>
                  <a:lnTo>
                    <a:pt x="273" y="56"/>
                  </a:lnTo>
                  <a:lnTo>
                    <a:pt x="292" y="73"/>
                  </a:lnTo>
                  <a:lnTo>
                    <a:pt x="311" y="90"/>
                  </a:lnTo>
                  <a:lnTo>
                    <a:pt x="330" y="105"/>
                  </a:lnTo>
                  <a:lnTo>
                    <a:pt x="335" y="109"/>
                  </a:lnTo>
                  <a:lnTo>
                    <a:pt x="299" y="109"/>
                  </a:lnTo>
                  <a:lnTo>
                    <a:pt x="282" y="96"/>
                  </a:lnTo>
                  <a:lnTo>
                    <a:pt x="259" y="80"/>
                  </a:lnTo>
                  <a:lnTo>
                    <a:pt x="238" y="63"/>
                  </a:lnTo>
                  <a:lnTo>
                    <a:pt x="229" y="71"/>
                  </a:lnTo>
                  <a:lnTo>
                    <a:pt x="219" y="79"/>
                  </a:lnTo>
                  <a:lnTo>
                    <a:pt x="210" y="86"/>
                  </a:lnTo>
                  <a:lnTo>
                    <a:pt x="202" y="94"/>
                  </a:lnTo>
                  <a:lnTo>
                    <a:pt x="225" y="109"/>
                  </a:lnTo>
                  <a:lnTo>
                    <a:pt x="166" y="109"/>
                  </a:lnTo>
                  <a:lnTo>
                    <a:pt x="164" y="107"/>
                  </a:lnTo>
                  <a:lnTo>
                    <a:pt x="153" y="99"/>
                  </a:lnTo>
                  <a:lnTo>
                    <a:pt x="139" y="94"/>
                  </a:lnTo>
                  <a:lnTo>
                    <a:pt x="136" y="98"/>
                  </a:lnTo>
                  <a:lnTo>
                    <a:pt x="134" y="103"/>
                  </a:lnTo>
                  <a:lnTo>
                    <a:pt x="134" y="107"/>
                  </a:lnTo>
                  <a:lnTo>
                    <a:pt x="136" y="109"/>
                  </a:lnTo>
                  <a:lnTo>
                    <a:pt x="76" y="109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0" name="Freeform 110"/>
            <p:cNvSpPr>
              <a:spLocks/>
            </p:cNvSpPr>
            <p:nvPr/>
          </p:nvSpPr>
          <p:spPr bwMode="auto">
            <a:xfrm>
              <a:off x="2982" y="3287"/>
              <a:ext cx="101" cy="54"/>
            </a:xfrm>
            <a:custGeom>
              <a:avLst/>
              <a:gdLst/>
              <a:ahLst/>
              <a:cxnLst>
                <a:cxn ang="0">
                  <a:pos x="70" y="109"/>
                </a:cxn>
                <a:cxn ang="0">
                  <a:pos x="59" y="88"/>
                </a:cxn>
                <a:cxn ang="0">
                  <a:pos x="28" y="40"/>
                </a:cxn>
                <a:cxn ang="0">
                  <a:pos x="0" y="0"/>
                </a:cxn>
                <a:cxn ang="0">
                  <a:pos x="11" y="0"/>
                </a:cxn>
                <a:cxn ang="0">
                  <a:pos x="27" y="18"/>
                </a:cxn>
                <a:cxn ang="0">
                  <a:pos x="57" y="52"/>
                </a:cxn>
                <a:cxn ang="0">
                  <a:pos x="89" y="86"/>
                </a:cxn>
                <a:cxn ang="0">
                  <a:pos x="95" y="77"/>
                </a:cxn>
                <a:cxn ang="0">
                  <a:pos x="101" y="67"/>
                </a:cxn>
                <a:cxn ang="0">
                  <a:pos x="107" y="58"/>
                </a:cxn>
                <a:cxn ang="0">
                  <a:pos x="114" y="48"/>
                </a:cxn>
                <a:cxn ang="0">
                  <a:pos x="124" y="40"/>
                </a:cxn>
                <a:cxn ang="0">
                  <a:pos x="135" y="33"/>
                </a:cxn>
                <a:cxn ang="0">
                  <a:pos x="147" y="29"/>
                </a:cxn>
                <a:cxn ang="0">
                  <a:pos x="162" y="29"/>
                </a:cxn>
                <a:cxn ang="0">
                  <a:pos x="175" y="33"/>
                </a:cxn>
                <a:cxn ang="0">
                  <a:pos x="187" y="42"/>
                </a:cxn>
                <a:cxn ang="0">
                  <a:pos x="196" y="54"/>
                </a:cxn>
                <a:cxn ang="0">
                  <a:pos x="202" y="67"/>
                </a:cxn>
                <a:cxn ang="0">
                  <a:pos x="192" y="73"/>
                </a:cxn>
                <a:cxn ang="0">
                  <a:pos x="183" y="67"/>
                </a:cxn>
                <a:cxn ang="0">
                  <a:pos x="175" y="56"/>
                </a:cxn>
                <a:cxn ang="0">
                  <a:pos x="167" y="46"/>
                </a:cxn>
                <a:cxn ang="0">
                  <a:pos x="158" y="44"/>
                </a:cxn>
                <a:cxn ang="0">
                  <a:pos x="147" y="46"/>
                </a:cxn>
                <a:cxn ang="0">
                  <a:pos x="133" y="54"/>
                </a:cxn>
                <a:cxn ang="0">
                  <a:pos x="124" y="63"/>
                </a:cxn>
                <a:cxn ang="0">
                  <a:pos x="124" y="86"/>
                </a:cxn>
                <a:cxn ang="0">
                  <a:pos x="124" y="109"/>
                </a:cxn>
                <a:cxn ang="0">
                  <a:pos x="70" y="109"/>
                </a:cxn>
              </a:cxnLst>
              <a:rect l="0" t="0" r="r" b="b"/>
              <a:pathLst>
                <a:path w="202" h="109">
                  <a:moveTo>
                    <a:pt x="70" y="109"/>
                  </a:moveTo>
                  <a:lnTo>
                    <a:pt x="59" y="88"/>
                  </a:lnTo>
                  <a:lnTo>
                    <a:pt x="28" y="40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7" y="18"/>
                  </a:lnTo>
                  <a:lnTo>
                    <a:pt x="57" y="52"/>
                  </a:lnTo>
                  <a:lnTo>
                    <a:pt x="89" y="86"/>
                  </a:lnTo>
                  <a:lnTo>
                    <a:pt x="95" y="77"/>
                  </a:lnTo>
                  <a:lnTo>
                    <a:pt x="101" y="67"/>
                  </a:lnTo>
                  <a:lnTo>
                    <a:pt x="107" y="58"/>
                  </a:lnTo>
                  <a:lnTo>
                    <a:pt x="114" y="48"/>
                  </a:lnTo>
                  <a:lnTo>
                    <a:pt x="124" y="40"/>
                  </a:lnTo>
                  <a:lnTo>
                    <a:pt x="135" y="33"/>
                  </a:lnTo>
                  <a:lnTo>
                    <a:pt x="147" y="29"/>
                  </a:lnTo>
                  <a:lnTo>
                    <a:pt x="162" y="29"/>
                  </a:lnTo>
                  <a:lnTo>
                    <a:pt x="175" y="33"/>
                  </a:lnTo>
                  <a:lnTo>
                    <a:pt x="187" y="42"/>
                  </a:lnTo>
                  <a:lnTo>
                    <a:pt x="196" y="54"/>
                  </a:lnTo>
                  <a:lnTo>
                    <a:pt x="202" y="67"/>
                  </a:lnTo>
                  <a:lnTo>
                    <a:pt x="192" y="73"/>
                  </a:lnTo>
                  <a:lnTo>
                    <a:pt x="183" y="67"/>
                  </a:lnTo>
                  <a:lnTo>
                    <a:pt x="175" y="56"/>
                  </a:lnTo>
                  <a:lnTo>
                    <a:pt x="167" y="46"/>
                  </a:lnTo>
                  <a:lnTo>
                    <a:pt x="158" y="44"/>
                  </a:lnTo>
                  <a:lnTo>
                    <a:pt x="147" y="46"/>
                  </a:lnTo>
                  <a:lnTo>
                    <a:pt x="133" y="54"/>
                  </a:lnTo>
                  <a:lnTo>
                    <a:pt x="124" y="63"/>
                  </a:lnTo>
                  <a:lnTo>
                    <a:pt x="124" y="86"/>
                  </a:lnTo>
                  <a:lnTo>
                    <a:pt x="124" y="109"/>
                  </a:lnTo>
                  <a:lnTo>
                    <a:pt x="70" y="109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1" name="Freeform 111"/>
            <p:cNvSpPr>
              <a:spLocks/>
            </p:cNvSpPr>
            <p:nvPr/>
          </p:nvSpPr>
          <p:spPr bwMode="auto">
            <a:xfrm>
              <a:off x="3092" y="3310"/>
              <a:ext cx="13" cy="31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6" y="44"/>
                </a:cxn>
                <a:cxn ang="0">
                  <a:pos x="9" y="19"/>
                </a:cxn>
                <a:cxn ang="0">
                  <a:pos x="17" y="0"/>
                </a:cxn>
                <a:cxn ang="0">
                  <a:pos x="25" y="23"/>
                </a:cxn>
                <a:cxn ang="0">
                  <a:pos x="23" y="50"/>
                </a:cxn>
                <a:cxn ang="0">
                  <a:pos x="23" y="63"/>
                </a:cxn>
                <a:cxn ang="0">
                  <a:pos x="0" y="63"/>
                </a:cxn>
              </a:cxnLst>
              <a:rect l="0" t="0" r="r" b="b"/>
              <a:pathLst>
                <a:path w="25" h="63">
                  <a:moveTo>
                    <a:pt x="0" y="63"/>
                  </a:moveTo>
                  <a:lnTo>
                    <a:pt x="6" y="44"/>
                  </a:lnTo>
                  <a:lnTo>
                    <a:pt x="9" y="19"/>
                  </a:lnTo>
                  <a:lnTo>
                    <a:pt x="17" y="0"/>
                  </a:lnTo>
                  <a:lnTo>
                    <a:pt x="25" y="23"/>
                  </a:lnTo>
                  <a:lnTo>
                    <a:pt x="23" y="50"/>
                  </a:lnTo>
                  <a:lnTo>
                    <a:pt x="23" y="6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2" name="Freeform 112"/>
            <p:cNvSpPr>
              <a:spLocks/>
            </p:cNvSpPr>
            <p:nvPr/>
          </p:nvSpPr>
          <p:spPr bwMode="auto">
            <a:xfrm>
              <a:off x="3087" y="3287"/>
              <a:ext cx="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4" y="8"/>
                </a:cxn>
                <a:cxn ang="0">
                  <a:pos x="10" y="10"/>
                </a:cxn>
                <a:cxn ang="0">
                  <a:pos x="16" y="0"/>
                </a:cxn>
                <a:cxn ang="0">
                  <a:pos x="0" y="0"/>
                </a:cxn>
              </a:cxnLst>
              <a:rect l="0" t="0" r="r" b="b"/>
              <a:pathLst>
                <a:path w="16" h="10">
                  <a:moveTo>
                    <a:pt x="0" y="0"/>
                  </a:moveTo>
                  <a:lnTo>
                    <a:pt x="0" y="2"/>
                  </a:lnTo>
                  <a:lnTo>
                    <a:pt x="4" y="8"/>
                  </a:lnTo>
                  <a:lnTo>
                    <a:pt x="10" y="1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3" name="Freeform 113"/>
            <p:cNvSpPr>
              <a:spLocks/>
            </p:cNvSpPr>
            <p:nvPr/>
          </p:nvSpPr>
          <p:spPr bwMode="auto">
            <a:xfrm>
              <a:off x="3114" y="3287"/>
              <a:ext cx="14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6"/>
                </a:cxn>
                <a:cxn ang="0">
                  <a:pos x="0" y="10"/>
                </a:cxn>
                <a:cxn ang="0">
                  <a:pos x="1" y="14"/>
                </a:cxn>
                <a:cxn ang="0">
                  <a:pos x="1" y="16"/>
                </a:cxn>
                <a:cxn ang="0">
                  <a:pos x="5" y="16"/>
                </a:cxn>
                <a:cxn ang="0">
                  <a:pos x="11" y="10"/>
                </a:cxn>
                <a:cxn ang="0">
                  <a:pos x="19" y="6"/>
                </a:cxn>
                <a:cxn ang="0">
                  <a:pos x="26" y="0"/>
                </a:cxn>
                <a:cxn ang="0">
                  <a:pos x="5" y="0"/>
                </a:cxn>
              </a:cxnLst>
              <a:rect l="0" t="0" r="r" b="b"/>
              <a:pathLst>
                <a:path w="26" h="16">
                  <a:moveTo>
                    <a:pt x="5" y="0"/>
                  </a:move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1" y="16"/>
                  </a:lnTo>
                  <a:lnTo>
                    <a:pt x="5" y="16"/>
                  </a:lnTo>
                  <a:lnTo>
                    <a:pt x="11" y="10"/>
                  </a:lnTo>
                  <a:lnTo>
                    <a:pt x="19" y="6"/>
                  </a:lnTo>
                  <a:lnTo>
                    <a:pt x="2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4" name="Freeform 114"/>
            <p:cNvSpPr>
              <a:spLocks/>
            </p:cNvSpPr>
            <p:nvPr/>
          </p:nvSpPr>
          <p:spPr bwMode="auto">
            <a:xfrm>
              <a:off x="3138" y="3287"/>
              <a:ext cx="21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3"/>
                </a:cxn>
                <a:cxn ang="0">
                  <a:pos x="2" y="54"/>
                </a:cxn>
                <a:cxn ang="0">
                  <a:pos x="6" y="79"/>
                </a:cxn>
                <a:cxn ang="0">
                  <a:pos x="15" y="94"/>
                </a:cxn>
                <a:cxn ang="0">
                  <a:pos x="21" y="80"/>
                </a:cxn>
                <a:cxn ang="0">
                  <a:pos x="33" y="71"/>
                </a:cxn>
                <a:cxn ang="0">
                  <a:pos x="42" y="59"/>
                </a:cxn>
                <a:cxn ang="0">
                  <a:pos x="42" y="44"/>
                </a:cxn>
                <a:cxn ang="0">
                  <a:pos x="36" y="27"/>
                </a:cxn>
                <a:cxn ang="0">
                  <a:pos x="31" y="12"/>
                </a:cxn>
                <a:cxn ang="0">
                  <a:pos x="23" y="0"/>
                </a:cxn>
                <a:cxn ang="0">
                  <a:pos x="0" y="0"/>
                </a:cxn>
              </a:cxnLst>
              <a:rect l="0" t="0" r="r" b="b"/>
              <a:pathLst>
                <a:path w="42" h="94">
                  <a:moveTo>
                    <a:pt x="0" y="0"/>
                  </a:moveTo>
                  <a:lnTo>
                    <a:pt x="2" y="23"/>
                  </a:lnTo>
                  <a:lnTo>
                    <a:pt x="2" y="54"/>
                  </a:lnTo>
                  <a:lnTo>
                    <a:pt x="6" y="79"/>
                  </a:lnTo>
                  <a:lnTo>
                    <a:pt x="15" y="94"/>
                  </a:lnTo>
                  <a:lnTo>
                    <a:pt x="21" y="80"/>
                  </a:lnTo>
                  <a:lnTo>
                    <a:pt x="33" y="71"/>
                  </a:lnTo>
                  <a:lnTo>
                    <a:pt x="42" y="59"/>
                  </a:lnTo>
                  <a:lnTo>
                    <a:pt x="42" y="44"/>
                  </a:lnTo>
                  <a:lnTo>
                    <a:pt x="36" y="27"/>
                  </a:lnTo>
                  <a:lnTo>
                    <a:pt x="31" y="12"/>
                  </a:ln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5" name="Freeform 115"/>
            <p:cNvSpPr>
              <a:spLocks/>
            </p:cNvSpPr>
            <p:nvPr/>
          </p:nvSpPr>
          <p:spPr bwMode="auto">
            <a:xfrm>
              <a:off x="2808" y="3341"/>
              <a:ext cx="337" cy="51"/>
            </a:xfrm>
            <a:custGeom>
              <a:avLst/>
              <a:gdLst/>
              <a:ahLst/>
              <a:cxnLst>
                <a:cxn ang="0">
                  <a:pos x="267" y="95"/>
                </a:cxn>
                <a:cxn ang="0">
                  <a:pos x="223" y="84"/>
                </a:cxn>
                <a:cxn ang="0">
                  <a:pos x="179" y="70"/>
                </a:cxn>
                <a:cxn ang="0">
                  <a:pos x="136" y="57"/>
                </a:cxn>
                <a:cxn ang="0">
                  <a:pos x="92" y="40"/>
                </a:cxn>
                <a:cxn ang="0">
                  <a:pos x="48" y="23"/>
                </a:cxn>
                <a:cxn ang="0">
                  <a:pos x="6" y="4"/>
                </a:cxn>
                <a:cxn ang="0">
                  <a:pos x="60" y="0"/>
                </a:cxn>
                <a:cxn ang="0">
                  <a:pos x="77" y="8"/>
                </a:cxn>
                <a:cxn ang="0">
                  <a:pos x="99" y="13"/>
                </a:cxn>
                <a:cxn ang="0">
                  <a:pos x="98" y="8"/>
                </a:cxn>
                <a:cxn ang="0">
                  <a:pos x="149" y="0"/>
                </a:cxn>
                <a:cxn ang="0">
                  <a:pos x="174" y="15"/>
                </a:cxn>
                <a:cxn ang="0">
                  <a:pos x="227" y="44"/>
                </a:cxn>
                <a:cxn ang="0">
                  <a:pos x="284" y="67"/>
                </a:cxn>
                <a:cxn ang="0">
                  <a:pos x="341" y="80"/>
                </a:cxn>
                <a:cxn ang="0">
                  <a:pos x="298" y="51"/>
                </a:cxn>
                <a:cxn ang="0">
                  <a:pos x="252" y="19"/>
                </a:cxn>
                <a:cxn ang="0">
                  <a:pos x="223" y="0"/>
                </a:cxn>
                <a:cxn ang="0">
                  <a:pos x="273" y="10"/>
                </a:cxn>
                <a:cxn ang="0">
                  <a:pos x="313" y="36"/>
                </a:cxn>
                <a:cxn ang="0">
                  <a:pos x="357" y="59"/>
                </a:cxn>
                <a:cxn ang="0">
                  <a:pos x="402" y="78"/>
                </a:cxn>
                <a:cxn ang="0">
                  <a:pos x="452" y="91"/>
                </a:cxn>
                <a:cxn ang="0">
                  <a:pos x="419" y="0"/>
                </a:cxn>
                <a:cxn ang="0">
                  <a:pos x="473" y="2"/>
                </a:cxn>
                <a:cxn ang="0">
                  <a:pos x="494" y="44"/>
                </a:cxn>
                <a:cxn ang="0">
                  <a:pos x="505" y="44"/>
                </a:cxn>
                <a:cxn ang="0">
                  <a:pos x="518" y="36"/>
                </a:cxn>
                <a:cxn ang="0">
                  <a:pos x="534" y="27"/>
                </a:cxn>
                <a:cxn ang="0">
                  <a:pos x="555" y="23"/>
                </a:cxn>
                <a:cxn ang="0">
                  <a:pos x="570" y="0"/>
                </a:cxn>
                <a:cxn ang="0">
                  <a:pos x="595" y="13"/>
                </a:cxn>
                <a:cxn ang="0">
                  <a:pos x="623" y="36"/>
                </a:cxn>
                <a:cxn ang="0">
                  <a:pos x="638" y="32"/>
                </a:cxn>
                <a:cxn ang="0">
                  <a:pos x="652" y="23"/>
                </a:cxn>
                <a:cxn ang="0">
                  <a:pos x="665" y="13"/>
                </a:cxn>
                <a:cxn ang="0">
                  <a:pos x="675" y="21"/>
                </a:cxn>
                <a:cxn ang="0">
                  <a:pos x="659" y="42"/>
                </a:cxn>
                <a:cxn ang="0">
                  <a:pos x="644" y="59"/>
                </a:cxn>
                <a:cxn ang="0">
                  <a:pos x="627" y="65"/>
                </a:cxn>
                <a:cxn ang="0">
                  <a:pos x="606" y="65"/>
                </a:cxn>
                <a:cxn ang="0">
                  <a:pos x="583" y="61"/>
                </a:cxn>
                <a:cxn ang="0">
                  <a:pos x="560" y="67"/>
                </a:cxn>
                <a:cxn ang="0">
                  <a:pos x="558" y="97"/>
                </a:cxn>
                <a:cxn ang="0">
                  <a:pos x="509" y="101"/>
                </a:cxn>
                <a:cxn ang="0">
                  <a:pos x="499" y="91"/>
                </a:cxn>
                <a:cxn ang="0">
                  <a:pos x="476" y="99"/>
                </a:cxn>
                <a:cxn ang="0">
                  <a:pos x="290" y="101"/>
                </a:cxn>
              </a:cxnLst>
              <a:rect l="0" t="0" r="r" b="b"/>
              <a:pathLst>
                <a:path w="675" h="101">
                  <a:moveTo>
                    <a:pt x="290" y="101"/>
                  </a:moveTo>
                  <a:lnTo>
                    <a:pt x="267" y="95"/>
                  </a:lnTo>
                  <a:lnTo>
                    <a:pt x="244" y="89"/>
                  </a:lnTo>
                  <a:lnTo>
                    <a:pt x="223" y="84"/>
                  </a:lnTo>
                  <a:lnTo>
                    <a:pt x="200" y="76"/>
                  </a:lnTo>
                  <a:lnTo>
                    <a:pt x="179" y="70"/>
                  </a:lnTo>
                  <a:lnTo>
                    <a:pt x="157" y="63"/>
                  </a:lnTo>
                  <a:lnTo>
                    <a:pt x="136" y="57"/>
                  </a:lnTo>
                  <a:lnTo>
                    <a:pt x="113" y="49"/>
                  </a:lnTo>
                  <a:lnTo>
                    <a:pt x="92" y="40"/>
                  </a:lnTo>
                  <a:lnTo>
                    <a:pt x="69" y="32"/>
                  </a:lnTo>
                  <a:lnTo>
                    <a:pt x="48" y="23"/>
                  </a:lnTo>
                  <a:lnTo>
                    <a:pt x="27" y="13"/>
                  </a:lnTo>
                  <a:lnTo>
                    <a:pt x="6" y="4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3" y="4"/>
                  </a:lnTo>
                  <a:lnTo>
                    <a:pt x="77" y="8"/>
                  </a:lnTo>
                  <a:lnTo>
                    <a:pt x="88" y="10"/>
                  </a:lnTo>
                  <a:lnTo>
                    <a:pt x="99" y="13"/>
                  </a:lnTo>
                  <a:lnTo>
                    <a:pt x="107" y="17"/>
                  </a:lnTo>
                  <a:lnTo>
                    <a:pt x="98" y="8"/>
                  </a:lnTo>
                  <a:lnTo>
                    <a:pt x="90" y="0"/>
                  </a:lnTo>
                  <a:lnTo>
                    <a:pt x="149" y="0"/>
                  </a:lnTo>
                  <a:lnTo>
                    <a:pt x="149" y="0"/>
                  </a:lnTo>
                  <a:lnTo>
                    <a:pt x="174" y="15"/>
                  </a:lnTo>
                  <a:lnTo>
                    <a:pt x="200" y="30"/>
                  </a:lnTo>
                  <a:lnTo>
                    <a:pt x="227" y="44"/>
                  </a:lnTo>
                  <a:lnTo>
                    <a:pt x="256" y="57"/>
                  </a:lnTo>
                  <a:lnTo>
                    <a:pt x="284" y="67"/>
                  </a:lnTo>
                  <a:lnTo>
                    <a:pt x="313" y="76"/>
                  </a:lnTo>
                  <a:lnTo>
                    <a:pt x="341" y="80"/>
                  </a:lnTo>
                  <a:lnTo>
                    <a:pt x="320" y="67"/>
                  </a:lnTo>
                  <a:lnTo>
                    <a:pt x="298" y="51"/>
                  </a:lnTo>
                  <a:lnTo>
                    <a:pt x="275" y="36"/>
                  </a:lnTo>
                  <a:lnTo>
                    <a:pt x="252" y="19"/>
                  </a:lnTo>
                  <a:lnTo>
                    <a:pt x="229" y="4"/>
                  </a:lnTo>
                  <a:lnTo>
                    <a:pt x="223" y="0"/>
                  </a:lnTo>
                  <a:lnTo>
                    <a:pt x="259" y="0"/>
                  </a:lnTo>
                  <a:lnTo>
                    <a:pt x="273" y="10"/>
                  </a:lnTo>
                  <a:lnTo>
                    <a:pt x="292" y="25"/>
                  </a:lnTo>
                  <a:lnTo>
                    <a:pt x="313" y="36"/>
                  </a:lnTo>
                  <a:lnTo>
                    <a:pt x="334" y="49"/>
                  </a:lnTo>
                  <a:lnTo>
                    <a:pt x="357" y="59"/>
                  </a:lnTo>
                  <a:lnTo>
                    <a:pt x="377" y="69"/>
                  </a:lnTo>
                  <a:lnTo>
                    <a:pt x="402" y="78"/>
                  </a:lnTo>
                  <a:lnTo>
                    <a:pt x="427" y="86"/>
                  </a:lnTo>
                  <a:lnTo>
                    <a:pt x="452" y="91"/>
                  </a:lnTo>
                  <a:lnTo>
                    <a:pt x="435" y="32"/>
                  </a:lnTo>
                  <a:lnTo>
                    <a:pt x="419" y="0"/>
                  </a:lnTo>
                  <a:lnTo>
                    <a:pt x="473" y="0"/>
                  </a:lnTo>
                  <a:lnTo>
                    <a:pt x="473" y="2"/>
                  </a:lnTo>
                  <a:lnTo>
                    <a:pt x="478" y="25"/>
                  </a:lnTo>
                  <a:lnTo>
                    <a:pt x="494" y="44"/>
                  </a:lnTo>
                  <a:lnTo>
                    <a:pt x="499" y="46"/>
                  </a:lnTo>
                  <a:lnTo>
                    <a:pt x="505" y="44"/>
                  </a:lnTo>
                  <a:lnTo>
                    <a:pt x="511" y="40"/>
                  </a:lnTo>
                  <a:lnTo>
                    <a:pt x="518" y="36"/>
                  </a:lnTo>
                  <a:lnTo>
                    <a:pt x="526" y="32"/>
                  </a:lnTo>
                  <a:lnTo>
                    <a:pt x="534" y="27"/>
                  </a:lnTo>
                  <a:lnTo>
                    <a:pt x="543" y="25"/>
                  </a:lnTo>
                  <a:lnTo>
                    <a:pt x="555" y="23"/>
                  </a:lnTo>
                  <a:lnTo>
                    <a:pt x="568" y="4"/>
                  </a:lnTo>
                  <a:lnTo>
                    <a:pt x="570" y="0"/>
                  </a:lnTo>
                  <a:lnTo>
                    <a:pt x="593" y="0"/>
                  </a:lnTo>
                  <a:lnTo>
                    <a:pt x="595" y="13"/>
                  </a:lnTo>
                  <a:lnTo>
                    <a:pt x="614" y="32"/>
                  </a:lnTo>
                  <a:lnTo>
                    <a:pt x="623" y="36"/>
                  </a:lnTo>
                  <a:lnTo>
                    <a:pt x="631" y="34"/>
                  </a:lnTo>
                  <a:lnTo>
                    <a:pt x="638" y="32"/>
                  </a:lnTo>
                  <a:lnTo>
                    <a:pt x="644" y="29"/>
                  </a:lnTo>
                  <a:lnTo>
                    <a:pt x="652" y="23"/>
                  </a:lnTo>
                  <a:lnTo>
                    <a:pt x="657" y="17"/>
                  </a:lnTo>
                  <a:lnTo>
                    <a:pt x="665" y="13"/>
                  </a:lnTo>
                  <a:lnTo>
                    <a:pt x="673" y="10"/>
                  </a:lnTo>
                  <a:lnTo>
                    <a:pt x="675" y="21"/>
                  </a:lnTo>
                  <a:lnTo>
                    <a:pt x="669" y="30"/>
                  </a:lnTo>
                  <a:lnTo>
                    <a:pt x="659" y="42"/>
                  </a:lnTo>
                  <a:lnTo>
                    <a:pt x="650" y="53"/>
                  </a:lnTo>
                  <a:lnTo>
                    <a:pt x="644" y="59"/>
                  </a:lnTo>
                  <a:lnTo>
                    <a:pt x="636" y="63"/>
                  </a:lnTo>
                  <a:lnTo>
                    <a:pt x="627" y="65"/>
                  </a:lnTo>
                  <a:lnTo>
                    <a:pt x="617" y="67"/>
                  </a:lnTo>
                  <a:lnTo>
                    <a:pt x="606" y="65"/>
                  </a:lnTo>
                  <a:lnTo>
                    <a:pt x="595" y="65"/>
                  </a:lnTo>
                  <a:lnTo>
                    <a:pt x="583" y="61"/>
                  </a:lnTo>
                  <a:lnTo>
                    <a:pt x="574" y="59"/>
                  </a:lnTo>
                  <a:lnTo>
                    <a:pt x="560" y="67"/>
                  </a:lnTo>
                  <a:lnTo>
                    <a:pt x="556" y="78"/>
                  </a:lnTo>
                  <a:lnTo>
                    <a:pt x="558" y="97"/>
                  </a:lnTo>
                  <a:lnTo>
                    <a:pt x="558" y="101"/>
                  </a:lnTo>
                  <a:lnTo>
                    <a:pt x="509" y="101"/>
                  </a:lnTo>
                  <a:lnTo>
                    <a:pt x="509" y="97"/>
                  </a:lnTo>
                  <a:lnTo>
                    <a:pt x="499" y="91"/>
                  </a:lnTo>
                  <a:lnTo>
                    <a:pt x="486" y="93"/>
                  </a:lnTo>
                  <a:lnTo>
                    <a:pt x="476" y="99"/>
                  </a:lnTo>
                  <a:lnTo>
                    <a:pt x="478" y="101"/>
                  </a:lnTo>
                  <a:lnTo>
                    <a:pt x="290" y="101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6" name="Freeform 116"/>
            <p:cNvSpPr>
              <a:spLocks/>
            </p:cNvSpPr>
            <p:nvPr/>
          </p:nvSpPr>
          <p:spPr bwMode="auto">
            <a:xfrm>
              <a:off x="2952" y="3392"/>
              <a:ext cx="136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1" y="6"/>
                </a:cxn>
                <a:cxn ang="0">
                  <a:pos x="44" y="11"/>
                </a:cxn>
                <a:cxn ang="0">
                  <a:pos x="67" y="17"/>
                </a:cxn>
                <a:cxn ang="0">
                  <a:pos x="86" y="23"/>
                </a:cxn>
                <a:cxn ang="0">
                  <a:pos x="105" y="27"/>
                </a:cxn>
                <a:cxn ang="0">
                  <a:pos x="126" y="30"/>
                </a:cxn>
                <a:cxn ang="0">
                  <a:pos x="145" y="32"/>
                </a:cxn>
                <a:cxn ang="0">
                  <a:pos x="164" y="34"/>
                </a:cxn>
                <a:cxn ang="0">
                  <a:pos x="181" y="38"/>
                </a:cxn>
                <a:cxn ang="0">
                  <a:pos x="198" y="40"/>
                </a:cxn>
                <a:cxn ang="0">
                  <a:pos x="215" y="44"/>
                </a:cxn>
                <a:cxn ang="0">
                  <a:pos x="228" y="42"/>
                </a:cxn>
                <a:cxn ang="0">
                  <a:pos x="246" y="34"/>
                </a:cxn>
                <a:cxn ang="0">
                  <a:pos x="263" y="27"/>
                </a:cxn>
                <a:cxn ang="0">
                  <a:pos x="270" y="15"/>
                </a:cxn>
                <a:cxn ang="0">
                  <a:pos x="268" y="0"/>
                </a:cxn>
                <a:cxn ang="0">
                  <a:pos x="219" y="0"/>
                </a:cxn>
                <a:cxn ang="0">
                  <a:pos x="217" y="9"/>
                </a:cxn>
                <a:cxn ang="0">
                  <a:pos x="215" y="9"/>
                </a:cxn>
                <a:cxn ang="0">
                  <a:pos x="213" y="9"/>
                </a:cxn>
                <a:cxn ang="0">
                  <a:pos x="209" y="11"/>
                </a:cxn>
                <a:cxn ang="0">
                  <a:pos x="207" y="11"/>
                </a:cxn>
                <a:cxn ang="0">
                  <a:pos x="202" y="9"/>
                </a:cxn>
                <a:cxn ang="0">
                  <a:pos x="194" y="6"/>
                </a:cxn>
                <a:cxn ang="0">
                  <a:pos x="190" y="2"/>
                </a:cxn>
                <a:cxn ang="0">
                  <a:pos x="188" y="0"/>
                </a:cxn>
                <a:cxn ang="0">
                  <a:pos x="0" y="0"/>
                </a:cxn>
              </a:cxnLst>
              <a:rect l="0" t="0" r="r" b="b"/>
              <a:pathLst>
                <a:path w="270" h="44">
                  <a:moveTo>
                    <a:pt x="0" y="0"/>
                  </a:moveTo>
                  <a:lnTo>
                    <a:pt x="0" y="0"/>
                  </a:lnTo>
                  <a:lnTo>
                    <a:pt x="21" y="6"/>
                  </a:lnTo>
                  <a:lnTo>
                    <a:pt x="44" y="11"/>
                  </a:lnTo>
                  <a:lnTo>
                    <a:pt x="67" y="17"/>
                  </a:lnTo>
                  <a:lnTo>
                    <a:pt x="86" y="23"/>
                  </a:lnTo>
                  <a:lnTo>
                    <a:pt x="105" y="27"/>
                  </a:lnTo>
                  <a:lnTo>
                    <a:pt x="126" y="30"/>
                  </a:lnTo>
                  <a:lnTo>
                    <a:pt x="145" y="32"/>
                  </a:lnTo>
                  <a:lnTo>
                    <a:pt x="164" y="34"/>
                  </a:lnTo>
                  <a:lnTo>
                    <a:pt x="181" y="38"/>
                  </a:lnTo>
                  <a:lnTo>
                    <a:pt x="198" y="40"/>
                  </a:lnTo>
                  <a:lnTo>
                    <a:pt x="215" y="44"/>
                  </a:lnTo>
                  <a:lnTo>
                    <a:pt x="228" y="42"/>
                  </a:lnTo>
                  <a:lnTo>
                    <a:pt x="246" y="34"/>
                  </a:lnTo>
                  <a:lnTo>
                    <a:pt x="263" y="27"/>
                  </a:lnTo>
                  <a:lnTo>
                    <a:pt x="270" y="15"/>
                  </a:lnTo>
                  <a:lnTo>
                    <a:pt x="268" y="0"/>
                  </a:lnTo>
                  <a:lnTo>
                    <a:pt x="219" y="0"/>
                  </a:lnTo>
                  <a:lnTo>
                    <a:pt x="217" y="9"/>
                  </a:lnTo>
                  <a:lnTo>
                    <a:pt x="215" y="9"/>
                  </a:lnTo>
                  <a:lnTo>
                    <a:pt x="213" y="9"/>
                  </a:lnTo>
                  <a:lnTo>
                    <a:pt x="209" y="11"/>
                  </a:lnTo>
                  <a:lnTo>
                    <a:pt x="207" y="11"/>
                  </a:lnTo>
                  <a:lnTo>
                    <a:pt x="202" y="9"/>
                  </a:lnTo>
                  <a:lnTo>
                    <a:pt x="194" y="6"/>
                  </a:lnTo>
                  <a:lnTo>
                    <a:pt x="190" y="2"/>
                  </a:lnTo>
                  <a:lnTo>
                    <a:pt x="1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5F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7" name="Freeform 117"/>
            <p:cNvSpPr>
              <a:spLocks/>
            </p:cNvSpPr>
            <p:nvPr/>
          </p:nvSpPr>
          <p:spPr bwMode="auto">
            <a:xfrm>
              <a:off x="2940" y="2826"/>
              <a:ext cx="154" cy="453"/>
            </a:xfrm>
            <a:custGeom>
              <a:avLst/>
              <a:gdLst/>
              <a:ahLst/>
              <a:cxnLst>
                <a:cxn ang="0">
                  <a:pos x="305" y="906"/>
                </a:cxn>
                <a:cxn ang="0">
                  <a:pos x="255" y="838"/>
                </a:cxn>
                <a:cxn ang="0">
                  <a:pos x="192" y="722"/>
                </a:cxn>
                <a:cxn ang="0">
                  <a:pos x="0" y="15"/>
                </a:cxn>
                <a:cxn ang="0">
                  <a:pos x="4" y="15"/>
                </a:cxn>
                <a:cxn ang="0">
                  <a:pos x="12" y="13"/>
                </a:cxn>
                <a:cxn ang="0">
                  <a:pos x="23" y="10"/>
                </a:cxn>
                <a:cxn ang="0">
                  <a:pos x="36" y="8"/>
                </a:cxn>
                <a:cxn ang="0">
                  <a:pos x="50" y="6"/>
                </a:cxn>
                <a:cxn ang="0">
                  <a:pos x="61" y="2"/>
                </a:cxn>
                <a:cxn ang="0">
                  <a:pos x="69" y="0"/>
                </a:cxn>
                <a:cxn ang="0">
                  <a:pos x="73" y="0"/>
                </a:cxn>
                <a:cxn ang="0">
                  <a:pos x="309" y="866"/>
                </a:cxn>
                <a:cxn ang="0">
                  <a:pos x="305" y="906"/>
                </a:cxn>
              </a:cxnLst>
              <a:rect l="0" t="0" r="r" b="b"/>
              <a:pathLst>
                <a:path w="309" h="906">
                  <a:moveTo>
                    <a:pt x="305" y="906"/>
                  </a:moveTo>
                  <a:lnTo>
                    <a:pt x="255" y="838"/>
                  </a:lnTo>
                  <a:lnTo>
                    <a:pt x="192" y="722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12" y="13"/>
                  </a:lnTo>
                  <a:lnTo>
                    <a:pt x="23" y="10"/>
                  </a:lnTo>
                  <a:lnTo>
                    <a:pt x="36" y="8"/>
                  </a:lnTo>
                  <a:lnTo>
                    <a:pt x="50" y="6"/>
                  </a:lnTo>
                  <a:lnTo>
                    <a:pt x="61" y="2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309" y="866"/>
                  </a:lnTo>
                  <a:lnTo>
                    <a:pt x="305" y="906"/>
                  </a:lnTo>
                  <a:close/>
                </a:path>
              </a:pathLst>
            </a:custGeom>
            <a:solidFill>
              <a:srgbClr val="13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8" name="Freeform 118"/>
            <p:cNvSpPr>
              <a:spLocks/>
            </p:cNvSpPr>
            <p:nvPr/>
          </p:nvSpPr>
          <p:spPr bwMode="auto">
            <a:xfrm>
              <a:off x="3084" y="3361"/>
              <a:ext cx="41" cy="81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49" y="19"/>
                </a:cxn>
                <a:cxn ang="0">
                  <a:pos x="76" y="23"/>
                </a:cxn>
                <a:cxn ang="0">
                  <a:pos x="82" y="162"/>
                </a:cxn>
                <a:cxn ang="0">
                  <a:pos x="0" y="29"/>
                </a:cxn>
                <a:cxn ang="0">
                  <a:pos x="19" y="0"/>
                </a:cxn>
              </a:cxnLst>
              <a:rect l="0" t="0" r="r" b="b"/>
              <a:pathLst>
                <a:path w="82" h="162">
                  <a:moveTo>
                    <a:pt x="19" y="0"/>
                  </a:moveTo>
                  <a:lnTo>
                    <a:pt x="49" y="19"/>
                  </a:lnTo>
                  <a:lnTo>
                    <a:pt x="76" y="23"/>
                  </a:lnTo>
                  <a:lnTo>
                    <a:pt x="82" y="162"/>
                  </a:lnTo>
                  <a:lnTo>
                    <a:pt x="0" y="2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13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9" name="Freeform 119"/>
            <p:cNvSpPr>
              <a:spLocks/>
            </p:cNvSpPr>
            <p:nvPr/>
          </p:nvSpPr>
          <p:spPr bwMode="auto">
            <a:xfrm>
              <a:off x="3169" y="2687"/>
              <a:ext cx="187" cy="301"/>
            </a:xfrm>
            <a:custGeom>
              <a:avLst/>
              <a:gdLst/>
              <a:ahLst/>
              <a:cxnLst>
                <a:cxn ang="0">
                  <a:pos x="52" y="2"/>
                </a:cxn>
                <a:cxn ang="0">
                  <a:pos x="71" y="8"/>
                </a:cxn>
                <a:cxn ang="0">
                  <a:pos x="86" y="15"/>
                </a:cxn>
                <a:cxn ang="0">
                  <a:pos x="99" y="29"/>
                </a:cxn>
                <a:cxn ang="0">
                  <a:pos x="103" y="50"/>
                </a:cxn>
                <a:cxn ang="0">
                  <a:pos x="88" y="78"/>
                </a:cxn>
                <a:cxn ang="0">
                  <a:pos x="88" y="107"/>
                </a:cxn>
                <a:cxn ang="0">
                  <a:pos x="107" y="130"/>
                </a:cxn>
                <a:cxn ang="0">
                  <a:pos x="118" y="168"/>
                </a:cxn>
                <a:cxn ang="0">
                  <a:pos x="126" y="221"/>
                </a:cxn>
                <a:cxn ang="0">
                  <a:pos x="141" y="269"/>
                </a:cxn>
                <a:cxn ang="0">
                  <a:pos x="160" y="310"/>
                </a:cxn>
                <a:cxn ang="0">
                  <a:pos x="181" y="350"/>
                </a:cxn>
                <a:cxn ang="0">
                  <a:pos x="206" y="388"/>
                </a:cxn>
                <a:cxn ang="0">
                  <a:pos x="231" y="419"/>
                </a:cxn>
                <a:cxn ang="0">
                  <a:pos x="257" y="442"/>
                </a:cxn>
                <a:cxn ang="0">
                  <a:pos x="286" y="461"/>
                </a:cxn>
                <a:cxn ang="0">
                  <a:pos x="314" y="484"/>
                </a:cxn>
                <a:cxn ang="0">
                  <a:pos x="343" y="516"/>
                </a:cxn>
                <a:cxn ang="0">
                  <a:pos x="371" y="564"/>
                </a:cxn>
                <a:cxn ang="0">
                  <a:pos x="370" y="600"/>
                </a:cxn>
                <a:cxn ang="0">
                  <a:pos x="335" y="602"/>
                </a:cxn>
                <a:cxn ang="0">
                  <a:pos x="309" y="588"/>
                </a:cxn>
                <a:cxn ang="0">
                  <a:pos x="288" y="564"/>
                </a:cxn>
                <a:cxn ang="0">
                  <a:pos x="271" y="537"/>
                </a:cxn>
                <a:cxn ang="0">
                  <a:pos x="250" y="514"/>
                </a:cxn>
                <a:cxn ang="0">
                  <a:pos x="229" y="501"/>
                </a:cxn>
                <a:cxn ang="0">
                  <a:pos x="208" y="499"/>
                </a:cxn>
                <a:cxn ang="0">
                  <a:pos x="185" y="501"/>
                </a:cxn>
                <a:cxn ang="0">
                  <a:pos x="162" y="499"/>
                </a:cxn>
                <a:cxn ang="0">
                  <a:pos x="135" y="482"/>
                </a:cxn>
                <a:cxn ang="0">
                  <a:pos x="111" y="446"/>
                </a:cxn>
                <a:cxn ang="0">
                  <a:pos x="103" y="394"/>
                </a:cxn>
                <a:cxn ang="0">
                  <a:pos x="105" y="329"/>
                </a:cxn>
                <a:cxn ang="0">
                  <a:pos x="92" y="286"/>
                </a:cxn>
                <a:cxn ang="0">
                  <a:pos x="71" y="265"/>
                </a:cxn>
                <a:cxn ang="0">
                  <a:pos x="46" y="246"/>
                </a:cxn>
                <a:cxn ang="0">
                  <a:pos x="21" y="225"/>
                </a:cxn>
                <a:cxn ang="0">
                  <a:pos x="6" y="194"/>
                </a:cxn>
                <a:cxn ang="0">
                  <a:pos x="0" y="152"/>
                </a:cxn>
                <a:cxn ang="0">
                  <a:pos x="27" y="150"/>
                </a:cxn>
                <a:cxn ang="0">
                  <a:pos x="53" y="198"/>
                </a:cxn>
                <a:cxn ang="0">
                  <a:pos x="69" y="175"/>
                </a:cxn>
                <a:cxn ang="0">
                  <a:pos x="48" y="120"/>
                </a:cxn>
                <a:cxn ang="0">
                  <a:pos x="32" y="76"/>
                </a:cxn>
                <a:cxn ang="0">
                  <a:pos x="17" y="40"/>
                </a:cxn>
                <a:cxn ang="0">
                  <a:pos x="17" y="11"/>
                </a:cxn>
                <a:cxn ang="0">
                  <a:pos x="34" y="0"/>
                </a:cxn>
              </a:cxnLst>
              <a:rect l="0" t="0" r="r" b="b"/>
              <a:pathLst>
                <a:path w="375" h="604">
                  <a:moveTo>
                    <a:pt x="44" y="0"/>
                  </a:moveTo>
                  <a:lnTo>
                    <a:pt x="52" y="2"/>
                  </a:lnTo>
                  <a:lnTo>
                    <a:pt x="61" y="4"/>
                  </a:lnTo>
                  <a:lnTo>
                    <a:pt x="71" y="8"/>
                  </a:lnTo>
                  <a:lnTo>
                    <a:pt x="78" y="11"/>
                  </a:lnTo>
                  <a:lnTo>
                    <a:pt x="86" y="15"/>
                  </a:lnTo>
                  <a:lnTo>
                    <a:pt x="93" y="21"/>
                  </a:lnTo>
                  <a:lnTo>
                    <a:pt x="99" y="29"/>
                  </a:lnTo>
                  <a:lnTo>
                    <a:pt x="103" y="36"/>
                  </a:lnTo>
                  <a:lnTo>
                    <a:pt x="103" y="50"/>
                  </a:lnTo>
                  <a:lnTo>
                    <a:pt x="95" y="65"/>
                  </a:lnTo>
                  <a:lnTo>
                    <a:pt x="88" y="78"/>
                  </a:lnTo>
                  <a:lnTo>
                    <a:pt x="84" y="93"/>
                  </a:lnTo>
                  <a:lnTo>
                    <a:pt x="88" y="107"/>
                  </a:lnTo>
                  <a:lnTo>
                    <a:pt x="97" y="118"/>
                  </a:lnTo>
                  <a:lnTo>
                    <a:pt x="107" y="130"/>
                  </a:lnTo>
                  <a:lnTo>
                    <a:pt x="112" y="143"/>
                  </a:lnTo>
                  <a:lnTo>
                    <a:pt x="118" y="168"/>
                  </a:lnTo>
                  <a:lnTo>
                    <a:pt x="122" y="194"/>
                  </a:lnTo>
                  <a:lnTo>
                    <a:pt x="126" y="221"/>
                  </a:lnTo>
                  <a:lnTo>
                    <a:pt x="133" y="248"/>
                  </a:lnTo>
                  <a:lnTo>
                    <a:pt x="141" y="269"/>
                  </a:lnTo>
                  <a:lnTo>
                    <a:pt x="151" y="289"/>
                  </a:lnTo>
                  <a:lnTo>
                    <a:pt x="160" y="310"/>
                  </a:lnTo>
                  <a:lnTo>
                    <a:pt x="171" y="329"/>
                  </a:lnTo>
                  <a:lnTo>
                    <a:pt x="181" y="350"/>
                  </a:lnTo>
                  <a:lnTo>
                    <a:pt x="194" y="369"/>
                  </a:lnTo>
                  <a:lnTo>
                    <a:pt x="206" y="388"/>
                  </a:lnTo>
                  <a:lnTo>
                    <a:pt x="219" y="408"/>
                  </a:lnTo>
                  <a:lnTo>
                    <a:pt x="231" y="419"/>
                  </a:lnTo>
                  <a:lnTo>
                    <a:pt x="242" y="430"/>
                  </a:lnTo>
                  <a:lnTo>
                    <a:pt x="257" y="442"/>
                  </a:lnTo>
                  <a:lnTo>
                    <a:pt x="271" y="451"/>
                  </a:lnTo>
                  <a:lnTo>
                    <a:pt x="286" y="461"/>
                  </a:lnTo>
                  <a:lnTo>
                    <a:pt x="299" y="472"/>
                  </a:lnTo>
                  <a:lnTo>
                    <a:pt x="314" y="484"/>
                  </a:lnTo>
                  <a:lnTo>
                    <a:pt x="326" y="495"/>
                  </a:lnTo>
                  <a:lnTo>
                    <a:pt x="343" y="516"/>
                  </a:lnTo>
                  <a:lnTo>
                    <a:pt x="360" y="539"/>
                  </a:lnTo>
                  <a:lnTo>
                    <a:pt x="371" y="564"/>
                  </a:lnTo>
                  <a:lnTo>
                    <a:pt x="375" y="590"/>
                  </a:lnTo>
                  <a:lnTo>
                    <a:pt x="370" y="600"/>
                  </a:lnTo>
                  <a:lnTo>
                    <a:pt x="354" y="604"/>
                  </a:lnTo>
                  <a:lnTo>
                    <a:pt x="335" y="602"/>
                  </a:lnTo>
                  <a:lnTo>
                    <a:pt x="322" y="598"/>
                  </a:lnTo>
                  <a:lnTo>
                    <a:pt x="309" y="588"/>
                  </a:lnTo>
                  <a:lnTo>
                    <a:pt x="299" y="577"/>
                  </a:lnTo>
                  <a:lnTo>
                    <a:pt x="288" y="564"/>
                  </a:lnTo>
                  <a:lnTo>
                    <a:pt x="280" y="550"/>
                  </a:lnTo>
                  <a:lnTo>
                    <a:pt x="271" y="537"/>
                  </a:lnTo>
                  <a:lnTo>
                    <a:pt x="261" y="526"/>
                  </a:lnTo>
                  <a:lnTo>
                    <a:pt x="250" y="514"/>
                  </a:lnTo>
                  <a:lnTo>
                    <a:pt x="238" y="505"/>
                  </a:lnTo>
                  <a:lnTo>
                    <a:pt x="229" y="501"/>
                  </a:lnTo>
                  <a:lnTo>
                    <a:pt x="219" y="499"/>
                  </a:lnTo>
                  <a:lnTo>
                    <a:pt x="208" y="499"/>
                  </a:lnTo>
                  <a:lnTo>
                    <a:pt x="196" y="499"/>
                  </a:lnTo>
                  <a:lnTo>
                    <a:pt x="185" y="501"/>
                  </a:lnTo>
                  <a:lnTo>
                    <a:pt x="173" y="501"/>
                  </a:lnTo>
                  <a:lnTo>
                    <a:pt x="162" y="499"/>
                  </a:lnTo>
                  <a:lnTo>
                    <a:pt x="152" y="495"/>
                  </a:lnTo>
                  <a:lnTo>
                    <a:pt x="135" y="482"/>
                  </a:lnTo>
                  <a:lnTo>
                    <a:pt x="122" y="465"/>
                  </a:lnTo>
                  <a:lnTo>
                    <a:pt x="111" y="446"/>
                  </a:lnTo>
                  <a:lnTo>
                    <a:pt x="105" y="427"/>
                  </a:lnTo>
                  <a:lnTo>
                    <a:pt x="103" y="394"/>
                  </a:lnTo>
                  <a:lnTo>
                    <a:pt x="105" y="362"/>
                  </a:lnTo>
                  <a:lnTo>
                    <a:pt x="105" y="329"/>
                  </a:lnTo>
                  <a:lnTo>
                    <a:pt x="99" y="299"/>
                  </a:lnTo>
                  <a:lnTo>
                    <a:pt x="92" y="286"/>
                  </a:lnTo>
                  <a:lnTo>
                    <a:pt x="82" y="274"/>
                  </a:lnTo>
                  <a:lnTo>
                    <a:pt x="71" y="265"/>
                  </a:lnTo>
                  <a:lnTo>
                    <a:pt x="57" y="255"/>
                  </a:lnTo>
                  <a:lnTo>
                    <a:pt x="46" y="246"/>
                  </a:lnTo>
                  <a:lnTo>
                    <a:pt x="32" y="236"/>
                  </a:lnTo>
                  <a:lnTo>
                    <a:pt x="21" y="225"/>
                  </a:lnTo>
                  <a:lnTo>
                    <a:pt x="13" y="213"/>
                  </a:lnTo>
                  <a:lnTo>
                    <a:pt x="6" y="194"/>
                  </a:lnTo>
                  <a:lnTo>
                    <a:pt x="0" y="171"/>
                  </a:lnTo>
                  <a:lnTo>
                    <a:pt x="0" y="152"/>
                  </a:lnTo>
                  <a:lnTo>
                    <a:pt x="10" y="143"/>
                  </a:lnTo>
                  <a:lnTo>
                    <a:pt x="27" y="150"/>
                  </a:lnTo>
                  <a:lnTo>
                    <a:pt x="40" y="175"/>
                  </a:lnTo>
                  <a:lnTo>
                    <a:pt x="53" y="198"/>
                  </a:lnTo>
                  <a:lnTo>
                    <a:pt x="65" y="198"/>
                  </a:lnTo>
                  <a:lnTo>
                    <a:pt x="69" y="175"/>
                  </a:lnTo>
                  <a:lnTo>
                    <a:pt x="61" y="149"/>
                  </a:lnTo>
                  <a:lnTo>
                    <a:pt x="48" y="120"/>
                  </a:lnTo>
                  <a:lnTo>
                    <a:pt x="38" y="95"/>
                  </a:lnTo>
                  <a:lnTo>
                    <a:pt x="32" y="76"/>
                  </a:lnTo>
                  <a:lnTo>
                    <a:pt x="23" y="57"/>
                  </a:lnTo>
                  <a:lnTo>
                    <a:pt x="17" y="40"/>
                  </a:lnTo>
                  <a:lnTo>
                    <a:pt x="13" y="21"/>
                  </a:lnTo>
                  <a:lnTo>
                    <a:pt x="17" y="11"/>
                  </a:lnTo>
                  <a:lnTo>
                    <a:pt x="25" y="4"/>
                  </a:lnTo>
                  <a:lnTo>
                    <a:pt x="3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40" name="Freeform 120"/>
            <p:cNvSpPr>
              <a:spLocks/>
            </p:cNvSpPr>
            <p:nvPr/>
          </p:nvSpPr>
          <p:spPr bwMode="auto">
            <a:xfrm>
              <a:off x="3008" y="2906"/>
              <a:ext cx="200" cy="205"/>
            </a:xfrm>
            <a:custGeom>
              <a:avLst/>
              <a:gdLst/>
              <a:ahLst/>
              <a:cxnLst>
                <a:cxn ang="0">
                  <a:pos x="82" y="17"/>
                </a:cxn>
                <a:cxn ang="0">
                  <a:pos x="97" y="51"/>
                </a:cxn>
                <a:cxn ang="0">
                  <a:pos x="116" y="84"/>
                </a:cxn>
                <a:cxn ang="0">
                  <a:pos x="136" y="112"/>
                </a:cxn>
                <a:cxn ang="0">
                  <a:pos x="155" y="143"/>
                </a:cxn>
                <a:cxn ang="0">
                  <a:pos x="176" y="171"/>
                </a:cxn>
                <a:cxn ang="0">
                  <a:pos x="204" y="209"/>
                </a:cxn>
                <a:cxn ang="0">
                  <a:pos x="238" y="253"/>
                </a:cxn>
                <a:cxn ang="0">
                  <a:pos x="275" y="299"/>
                </a:cxn>
                <a:cxn ang="0">
                  <a:pos x="313" y="341"/>
                </a:cxn>
                <a:cxn ang="0">
                  <a:pos x="339" y="369"/>
                </a:cxn>
                <a:cxn ang="0">
                  <a:pos x="356" y="381"/>
                </a:cxn>
                <a:cxn ang="0">
                  <a:pos x="374" y="392"/>
                </a:cxn>
                <a:cxn ang="0">
                  <a:pos x="391" y="404"/>
                </a:cxn>
                <a:cxn ang="0">
                  <a:pos x="385" y="405"/>
                </a:cxn>
                <a:cxn ang="0">
                  <a:pos x="353" y="400"/>
                </a:cxn>
                <a:cxn ang="0">
                  <a:pos x="320" y="392"/>
                </a:cxn>
                <a:cxn ang="0">
                  <a:pos x="292" y="383"/>
                </a:cxn>
                <a:cxn ang="0">
                  <a:pos x="265" y="365"/>
                </a:cxn>
                <a:cxn ang="0">
                  <a:pos x="240" y="339"/>
                </a:cxn>
                <a:cxn ang="0">
                  <a:pos x="219" y="310"/>
                </a:cxn>
                <a:cxn ang="0">
                  <a:pos x="198" y="280"/>
                </a:cxn>
                <a:cxn ang="0">
                  <a:pos x="176" y="251"/>
                </a:cxn>
                <a:cxn ang="0">
                  <a:pos x="151" y="221"/>
                </a:cxn>
                <a:cxn ang="0">
                  <a:pos x="126" y="190"/>
                </a:cxn>
                <a:cxn ang="0">
                  <a:pos x="101" y="162"/>
                </a:cxn>
                <a:cxn ang="0">
                  <a:pos x="80" y="143"/>
                </a:cxn>
                <a:cxn ang="0">
                  <a:pos x="63" y="133"/>
                </a:cxn>
                <a:cxn ang="0">
                  <a:pos x="44" y="124"/>
                </a:cxn>
                <a:cxn ang="0">
                  <a:pos x="29" y="110"/>
                </a:cxn>
                <a:cxn ang="0">
                  <a:pos x="25" y="91"/>
                </a:cxn>
                <a:cxn ang="0">
                  <a:pos x="44" y="68"/>
                </a:cxn>
                <a:cxn ang="0">
                  <a:pos x="42" y="46"/>
                </a:cxn>
                <a:cxn ang="0">
                  <a:pos x="14" y="25"/>
                </a:cxn>
                <a:cxn ang="0">
                  <a:pos x="16" y="17"/>
                </a:cxn>
                <a:cxn ang="0">
                  <a:pos x="38" y="15"/>
                </a:cxn>
                <a:cxn ang="0">
                  <a:pos x="56" y="13"/>
                </a:cxn>
                <a:cxn ang="0">
                  <a:pos x="69" y="6"/>
                </a:cxn>
              </a:cxnLst>
              <a:rect l="0" t="0" r="r" b="b"/>
              <a:pathLst>
                <a:path w="400" h="409">
                  <a:moveTo>
                    <a:pt x="75" y="0"/>
                  </a:moveTo>
                  <a:lnTo>
                    <a:pt x="82" y="17"/>
                  </a:lnTo>
                  <a:lnTo>
                    <a:pt x="90" y="34"/>
                  </a:lnTo>
                  <a:lnTo>
                    <a:pt x="97" y="51"/>
                  </a:lnTo>
                  <a:lnTo>
                    <a:pt x="107" y="68"/>
                  </a:lnTo>
                  <a:lnTo>
                    <a:pt x="116" y="84"/>
                  </a:lnTo>
                  <a:lnTo>
                    <a:pt x="126" y="97"/>
                  </a:lnTo>
                  <a:lnTo>
                    <a:pt x="136" y="112"/>
                  </a:lnTo>
                  <a:lnTo>
                    <a:pt x="145" y="127"/>
                  </a:lnTo>
                  <a:lnTo>
                    <a:pt x="155" y="143"/>
                  </a:lnTo>
                  <a:lnTo>
                    <a:pt x="166" y="158"/>
                  </a:lnTo>
                  <a:lnTo>
                    <a:pt x="176" y="171"/>
                  </a:lnTo>
                  <a:lnTo>
                    <a:pt x="187" y="186"/>
                  </a:lnTo>
                  <a:lnTo>
                    <a:pt x="204" y="209"/>
                  </a:lnTo>
                  <a:lnTo>
                    <a:pt x="221" y="232"/>
                  </a:lnTo>
                  <a:lnTo>
                    <a:pt x="238" y="253"/>
                  </a:lnTo>
                  <a:lnTo>
                    <a:pt x="255" y="276"/>
                  </a:lnTo>
                  <a:lnTo>
                    <a:pt x="275" y="299"/>
                  </a:lnTo>
                  <a:lnTo>
                    <a:pt x="294" y="320"/>
                  </a:lnTo>
                  <a:lnTo>
                    <a:pt x="313" y="341"/>
                  </a:lnTo>
                  <a:lnTo>
                    <a:pt x="332" y="362"/>
                  </a:lnTo>
                  <a:lnTo>
                    <a:pt x="339" y="369"/>
                  </a:lnTo>
                  <a:lnTo>
                    <a:pt x="347" y="375"/>
                  </a:lnTo>
                  <a:lnTo>
                    <a:pt x="356" y="381"/>
                  </a:lnTo>
                  <a:lnTo>
                    <a:pt x="364" y="386"/>
                  </a:lnTo>
                  <a:lnTo>
                    <a:pt x="374" y="392"/>
                  </a:lnTo>
                  <a:lnTo>
                    <a:pt x="383" y="398"/>
                  </a:lnTo>
                  <a:lnTo>
                    <a:pt x="391" y="404"/>
                  </a:lnTo>
                  <a:lnTo>
                    <a:pt x="400" y="409"/>
                  </a:lnTo>
                  <a:lnTo>
                    <a:pt x="385" y="405"/>
                  </a:lnTo>
                  <a:lnTo>
                    <a:pt x="368" y="402"/>
                  </a:lnTo>
                  <a:lnTo>
                    <a:pt x="353" y="400"/>
                  </a:lnTo>
                  <a:lnTo>
                    <a:pt x="337" y="396"/>
                  </a:lnTo>
                  <a:lnTo>
                    <a:pt x="320" y="392"/>
                  </a:lnTo>
                  <a:lnTo>
                    <a:pt x="307" y="388"/>
                  </a:lnTo>
                  <a:lnTo>
                    <a:pt x="292" y="383"/>
                  </a:lnTo>
                  <a:lnTo>
                    <a:pt x="278" y="375"/>
                  </a:lnTo>
                  <a:lnTo>
                    <a:pt x="265" y="365"/>
                  </a:lnTo>
                  <a:lnTo>
                    <a:pt x="252" y="352"/>
                  </a:lnTo>
                  <a:lnTo>
                    <a:pt x="240" y="339"/>
                  </a:lnTo>
                  <a:lnTo>
                    <a:pt x="231" y="324"/>
                  </a:lnTo>
                  <a:lnTo>
                    <a:pt x="219" y="310"/>
                  </a:lnTo>
                  <a:lnTo>
                    <a:pt x="208" y="295"/>
                  </a:lnTo>
                  <a:lnTo>
                    <a:pt x="198" y="280"/>
                  </a:lnTo>
                  <a:lnTo>
                    <a:pt x="187" y="266"/>
                  </a:lnTo>
                  <a:lnTo>
                    <a:pt x="176" y="251"/>
                  </a:lnTo>
                  <a:lnTo>
                    <a:pt x="162" y="236"/>
                  </a:lnTo>
                  <a:lnTo>
                    <a:pt x="151" y="221"/>
                  </a:lnTo>
                  <a:lnTo>
                    <a:pt x="137" y="206"/>
                  </a:lnTo>
                  <a:lnTo>
                    <a:pt x="126" y="190"/>
                  </a:lnTo>
                  <a:lnTo>
                    <a:pt x="113" y="175"/>
                  </a:lnTo>
                  <a:lnTo>
                    <a:pt x="101" y="162"/>
                  </a:lnTo>
                  <a:lnTo>
                    <a:pt x="88" y="148"/>
                  </a:lnTo>
                  <a:lnTo>
                    <a:pt x="80" y="143"/>
                  </a:lnTo>
                  <a:lnTo>
                    <a:pt x="73" y="137"/>
                  </a:lnTo>
                  <a:lnTo>
                    <a:pt x="63" y="133"/>
                  </a:lnTo>
                  <a:lnTo>
                    <a:pt x="54" y="127"/>
                  </a:lnTo>
                  <a:lnTo>
                    <a:pt x="44" y="124"/>
                  </a:lnTo>
                  <a:lnTo>
                    <a:pt x="35" y="118"/>
                  </a:lnTo>
                  <a:lnTo>
                    <a:pt x="29" y="110"/>
                  </a:lnTo>
                  <a:lnTo>
                    <a:pt x="23" y="103"/>
                  </a:lnTo>
                  <a:lnTo>
                    <a:pt x="25" y="91"/>
                  </a:lnTo>
                  <a:lnTo>
                    <a:pt x="35" y="80"/>
                  </a:lnTo>
                  <a:lnTo>
                    <a:pt x="44" y="68"/>
                  </a:lnTo>
                  <a:lnTo>
                    <a:pt x="48" y="59"/>
                  </a:lnTo>
                  <a:lnTo>
                    <a:pt x="42" y="46"/>
                  </a:lnTo>
                  <a:lnTo>
                    <a:pt x="29" y="34"/>
                  </a:lnTo>
                  <a:lnTo>
                    <a:pt x="14" y="25"/>
                  </a:lnTo>
                  <a:lnTo>
                    <a:pt x="0" y="15"/>
                  </a:lnTo>
                  <a:lnTo>
                    <a:pt x="16" y="17"/>
                  </a:lnTo>
                  <a:lnTo>
                    <a:pt x="27" y="17"/>
                  </a:lnTo>
                  <a:lnTo>
                    <a:pt x="38" y="15"/>
                  </a:lnTo>
                  <a:lnTo>
                    <a:pt x="46" y="15"/>
                  </a:lnTo>
                  <a:lnTo>
                    <a:pt x="56" y="13"/>
                  </a:lnTo>
                  <a:lnTo>
                    <a:pt x="61" y="9"/>
                  </a:lnTo>
                  <a:lnTo>
                    <a:pt x="69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41" name="Freeform 121"/>
            <p:cNvSpPr>
              <a:spLocks/>
            </p:cNvSpPr>
            <p:nvPr/>
          </p:nvSpPr>
          <p:spPr bwMode="auto">
            <a:xfrm>
              <a:off x="3594" y="3040"/>
              <a:ext cx="1744" cy="553"/>
            </a:xfrm>
            <a:custGeom>
              <a:avLst/>
              <a:gdLst/>
              <a:ahLst/>
              <a:cxnLst>
                <a:cxn ang="0">
                  <a:pos x="90" y="398"/>
                </a:cxn>
                <a:cxn ang="0">
                  <a:pos x="210" y="244"/>
                </a:cxn>
                <a:cxn ang="0">
                  <a:pos x="328" y="216"/>
                </a:cxn>
                <a:cxn ang="0">
                  <a:pos x="446" y="229"/>
                </a:cxn>
                <a:cxn ang="0">
                  <a:pos x="566" y="240"/>
                </a:cxn>
                <a:cxn ang="0">
                  <a:pos x="684" y="248"/>
                </a:cxn>
                <a:cxn ang="0">
                  <a:pos x="809" y="250"/>
                </a:cxn>
                <a:cxn ang="0">
                  <a:pos x="935" y="246"/>
                </a:cxn>
                <a:cxn ang="0">
                  <a:pos x="1061" y="238"/>
                </a:cxn>
                <a:cxn ang="0">
                  <a:pos x="1186" y="235"/>
                </a:cxn>
                <a:cxn ang="0">
                  <a:pos x="1284" y="235"/>
                </a:cxn>
                <a:cxn ang="0">
                  <a:pos x="1371" y="238"/>
                </a:cxn>
                <a:cxn ang="0">
                  <a:pos x="1459" y="244"/>
                </a:cxn>
                <a:cxn ang="0">
                  <a:pos x="1546" y="248"/>
                </a:cxn>
                <a:cxn ang="0">
                  <a:pos x="1598" y="164"/>
                </a:cxn>
                <a:cxn ang="0">
                  <a:pos x="1645" y="58"/>
                </a:cxn>
                <a:cxn ang="0">
                  <a:pos x="1744" y="6"/>
                </a:cxn>
                <a:cxn ang="0">
                  <a:pos x="1862" y="4"/>
                </a:cxn>
                <a:cxn ang="0">
                  <a:pos x="1990" y="46"/>
                </a:cxn>
                <a:cxn ang="0">
                  <a:pos x="2114" y="120"/>
                </a:cxn>
                <a:cxn ang="0">
                  <a:pos x="2249" y="204"/>
                </a:cxn>
                <a:cxn ang="0">
                  <a:pos x="2388" y="297"/>
                </a:cxn>
                <a:cxn ang="0">
                  <a:pos x="2516" y="366"/>
                </a:cxn>
                <a:cxn ang="0">
                  <a:pos x="2641" y="427"/>
                </a:cxn>
                <a:cxn ang="0">
                  <a:pos x="2769" y="484"/>
                </a:cxn>
                <a:cxn ang="0">
                  <a:pos x="2896" y="543"/>
                </a:cxn>
                <a:cxn ang="0">
                  <a:pos x="3033" y="661"/>
                </a:cxn>
                <a:cxn ang="0">
                  <a:pos x="3174" y="798"/>
                </a:cxn>
                <a:cxn ang="0">
                  <a:pos x="3313" y="935"/>
                </a:cxn>
                <a:cxn ang="0">
                  <a:pos x="3454" y="1072"/>
                </a:cxn>
                <a:cxn ang="0">
                  <a:pos x="3359" y="1048"/>
                </a:cxn>
                <a:cxn ang="0">
                  <a:pos x="3186" y="971"/>
                </a:cxn>
                <a:cxn ang="0">
                  <a:pos x="3011" y="893"/>
                </a:cxn>
                <a:cxn ang="0">
                  <a:pos x="2837" y="815"/>
                </a:cxn>
                <a:cxn ang="0">
                  <a:pos x="2664" y="739"/>
                </a:cxn>
                <a:cxn ang="0">
                  <a:pos x="2491" y="661"/>
                </a:cxn>
                <a:cxn ang="0">
                  <a:pos x="2319" y="585"/>
                </a:cxn>
                <a:cxn ang="0">
                  <a:pos x="2146" y="507"/>
                </a:cxn>
                <a:cxn ang="0">
                  <a:pos x="2013" y="524"/>
                </a:cxn>
                <a:cxn ang="0">
                  <a:pos x="1893" y="574"/>
                </a:cxn>
                <a:cxn ang="0">
                  <a:pos x="1809" y="674"/>
                </a:cxn>
                <a:cxn ang="0">
                  <a:pos x="1741" y="794"/>
                </a:cxn>
                <a:cxn ang="0">
                  <a:pos x="1537" y="817"/>
                </a:cxn>
                <a:cxn ang="0">
                  <a:pos x="1287" y="806"/>
                </a:cxn>
                <a:cxn ang="0">
                  <a:pos x="1038" y="796"/>
                </a:cxn>
                <a:cxn ang="0">
                  <a:pos x="790" y="785"/>
                </a:cxn>
                <a:cxn ang="0">
                  <a:pos x="592" y="733"/>
                </a:cxn>
                <a:cxn ang="0">
                  <a:pos x="410" y="665"/>
                </a:cxn>
                <a:cxn ang="0">
                  <a:pos x="229" y="598"/>
                </a:cxn>
                <a:cxn ang="0">
                  <a:pos x="46" y="534"/>
                </a:cxn>
              </a:cxnLst>
              <a:rect l="0" t="0" r="r" b="b"/>
              <a:pathLst>
                <a:path w="3488" h="1107">
                  <a:moveTo>
                    <a:pt x="0" y="516"/>
                  </a:moveTo>
                  <a:lnTo>
                    <a:pt x="31" y="476"/>
                  </a:lnTo>
                  <a:lnTo>
                    <a:pt x="59" y="438"/>
                  </a:lnTo>
                  <a:lnTo>
                    <a:pt x="90" y="398"/>
                  </a:lnTo>
                  <a:lnTo>
                    <a:pt x="120" y="360"/>
                  </a:lnTo>
                  <a:lnTo>
                    <a:pt x="151" y="322"/>
                  </a:lnTo>
                  <a:lnTo>
                    <a:pt x="179" y="284"/>
                  </a:lnTo>
                  <a:lnTo>
                    <a:pt x="210" y="244"/>
                  </a:lnTo>
                  <a:lnTo>
                    <a:pt x="238" y="206"/>
                  </a:lnTo>
                  <a:lnTo>
                    <a:pt x="269" y="210"/>
                  </a:lnTo>
                  <a:lnTo>
                    <a:pt x="297" y="212"/>
                  </a:lnTo>
                  <a:lnTo>
                    <a:pt x="328" y="216"/>
                  </a:lnTo>
                  <a:lnTo>
                    <a:pt x="358" y="219"/>
                  </a:lnTo>
                  <a:lnTo>
                    <a:pt x="387" y="221"/>
                  </a:lnTo>
                  <a:lnTo>
                    <a:pt x="417" y="225"/>
                  </a:lnTo>
                  <a:lnTo>
                    <a:pt x="446" y="229"/>
                  </a:lnTo>
                  <a:lnTo>
                    <a:pt x="476" y="233"/>
                  </a:lnTo>
                  <a:lnTo>
                    <a:pt x="507" y="235"/>
                  </a:lnTo>
                  <a:lnTo>
                    <a:pt x="535" y="238"/>
                  </a:lnTo>
                  <a:lnTo>
                    <a:pt x="566" y="240"/>
                  </a:lnTo>
                  <a:lnTo>
                    <a:pt x="594" y="244"/>
                  </a:lnTo>
                  <a:lnTo>
                    <a:pt x="625" y="246"/>
                  </a:lnTo>
                  <a:lnTo>
                    <a:pt x="655" y="248"/>
                  </a:lnTo>
                  <a:lnTo>
                    <a:pt x="684" y="248"/>
                  </a:lnTo>
                  <a:lnTo>
                    <a:pt x="714" y="250"/>
                  </a:lnTo>
                  <a:lnTo>
                    <a:pt x="747" y="250"/>
                  </a:lnTo>
                  <a:lnTo>
                    <a:pt x="777" y="250"/>
                  </a:lnTo>
                  <a:lnTo>
                    <a:pt x="809" y="250"/>
                  </a:lnTo>
                  <a:lnTo>
                    <a:pt x="840" y="250"/>
                  </a:lnTo>
                  <a:lnTo>
                    <a:pt x="872" y="248"/>
                  </a:lnTo>
                  <a:lnTo>
                    <a:pt x="903" y="246"/>
                  </a:lnTo>
                  <a:lnTo>
                    <a:pt x="935" y="246"/>
                  </a:lnTo>
                  <a:lnTo>
                    <a:pt x="966" y="244"/>
                  </a:lnTo>
                  <a:lnTo>
                    <a:pt x="998" y="242"/>
                  </a:lnTo>
                  <a:lnTo>
                    <a:pt x="1028" y="240"/>
                  </a:lnTo>
                  <a:lnTo>
                    <a:pt x="1061" y="238"/>
                  </a:lnTo>
                  <a:lnTo>
                    <a:pt x="1091" y="238"/>
                  </a:lnTo>
                  <a:lnTo>
                    <a:pt x="1124" y="237"/>
                  </a:lnTo>
                  <a:lnTo>
                    <a:pt x="1156" y="235"/>
                  </a:lnTo>
                  <a:lnTo>
                    <a:pt x="1186" y="235"/>
                  </a:lnTo>
                  <a:lnTo>
                    <a:pt x="1219" y="235"/>
                  </a:lnTo>
                  <a:lnTo>
                    <a:pt x="1240" y="235"/>
                  </a:lnTo>
                  <a:lnTo>
                    <a:pt x="1263" y="235"/>
                  </a:lnTo>
                  <a:lnTo>
                    <a:pt x="1284" y="235"/>
                  </a:lnTo>
                  <a:lnTo>
                    <a:pt x="1306" y="237"/>
                  </a:lnTo>
                  <a:lnTo>
                    <a:pt x="1327" y="237"/>
                  </a:lnTo>
                  <a:lnTo>
                    <a:pt x="1350" y="238"/>
                  </a:lnTo>
                  <a:lnTo>
                    <a:pt x="1371" y="238"/>
                  </a:lnTo>
                  <a:lnTo>
                    <a:pt x="1394" y="240"/>
                  </a:lnTo>
                  <a:lnTo>
                    <a:pt x="1415" y="242"/>
                  </a:lnTo>
                  <a:lnTo>
                    <a:pt x="1438" y="242"/>
                  </a:lnTo>
                  <a:lnTo>
                    <a:pt x="1459" y="244"/>
                  </a:lnTo>
                  <a:lnTo>
                    <a:pt x="1482" y="244"/>
                  </a:lnTo>
                  <a:lnTo>
                    <a:pt x="1503" y="246"/>
                  </a:lnTo>
                  <a:lnTo>
                    <a:pt x="1525" y="248"/>
                  </a:lnTo>
                  <a:lnTo>
                    <a:pt x="1546" y="248"/>
                  </a:lnTo>
                  <a:lnTo>
                    <a:pt x="1569" y="250"/>
                  </a:lnTo>
                  <a:lnTo>
                    <a:pt x="1581" y="223"/>
                  </a:lnTo>
                  <a:lnTo>
                    <a:pt x="1590" y="193"/>
                  </a:lnTo>
                  <a:lnTo>
                    <a:pt x="1598" y="164"/>
                  </a:lnTo>
                  <a:lnTo>
                    <a:pt x="1607" y="136"/>
                  </a:lnTo>
                  <a:lnTo>
                    <a:pt x="1617" y="107"/>
                  </a:lnTo>
                  <a:lnTo>
                    <a:pt x="1630" y="80"/>
                  </a:lnTo>
                  <a:lnTo>
                    <a:pt x="1645" y="58"/>
                  </a:lnTo>
                  <a:lnTo>
                    <a:pt x="1666" y="39"/>
                  </a:lnTo>
                  <a:lnTo>
                    <a:pt x="1689" y="23"/>
                  </a:lnTo>
                  <a:lnTo>
                    <a:pt x="1716" y="14"/>
                  </a:lnTo>
                  <a:lnTo>
                    <a:pt x="1744" y="6"/>
                  </a:lnTo>
                  <a:lnTo>
                    <a:pt x="1773" y="2"/>
                  </a:lnTo>
                  <a:lnTo>
                    <a:pt x="1803" y="0"/>
                  </a:lnTo>
                  <a:lnTo>
                    <a:pt x="1832" y="2"/>
                  </a:lnTo>
                  <a:lnTo>
                    <a:pt x="1862" y="4"/>
                  </a:lnTo>
                  <a:lnTo>
                    <a:pt x="1891" y="10"/>
                  </a:lnTo>
                  <a:lnTo>
                    <a:pt x="1925" y="19"/>
                  </a:lnTo>
                  <a:lnTo>
                    <a:pt x="1958" y="31"/>
                  </a:lnTo>
                  <a:lnTo>
                    <a:pt x="1990" y="46"/>
                  </a:lnTo>
                  <a:lnTo>
                    <a:pt x="2022" y="63"/>
                  </a:lnTo>
                  <a:lnTo>
                    <a:pt x="2053" y="82"/>
                  </a:lnTo>
                  <a:lnTo>
                    <a:pt x="2083" y="101"/>
                  </a:lnTo>
                  <a:lnTo>
                    <a:pt x="2114" y="120"/>
                  </a:lnTo>
                  <a:lnTo>
                    <a:pt x="2144" y="138"/>
                  </a:lnTo>
                  <a:lnTo>
                    <a:pt x="2180" y="158"/>
                  </a:lnTo>
                  <a:lnTo>
                    <a:pt x="2215" y="181"/>
                  </a:lnTo>
                  <a:lnTo>
                    <a:pt x="2249" y="204"/>
                  </a:lnTo>
                  <a:lnTo>
                    <a:pt x="2283" y="229"/>
                  </a:lnTo>
                  <a:lnTo>
                    <a:pt x="2317" y="252"/>
                  </a:lnTo>
                  <a:lnTo>
                    <a:pt x="2354" y="277"/>
                  </a:lnTo>
                  <a:lnTo>
                    <a:pt x="2388" y="297"/>
                  </a:lnTo>
                  <a:lnTo>
                    <a:pt x="2424" y="318"/>
                  </a:lnTo>
                  <a:lnTo>
                    <a:pt x="2455" y="336"/>
                  </a:lnTo>
                  <a:lnTo>
                    <a:pt x="2485" y="351"/>
                  </a:lnTo>
                  <a:lnTo>
                    <a:pt x="2516" y="366"/>
                  </a:lnTo>
                  <a:lnTo>
                    <a:pt x="2548" y="381"/>
                  </a:lnTo>
                  <a:lnTo>
                    <a:pt x="2578" y="396"/>
                  </a:lnTo>
                  <a:lnTo>
                    <a:pt x="2611" y="412"/>
                  </a:lnTo>
                  <a:lnTo>
                    <a:pt x="2641" y="427"/>
                  </a:lnTo>
                  <a:lnTo>
                    <a:pt x="2674" y="440"/>
                  </a:lnTo>
                  <a:lnTo>
                    <a:pt x="2706" y="455"/>
                  </a:lnTo>
                  <a:lnTo>
                    <a:pt x="2736" y="471"/>
                  </a:lnTo>
                  <a:lnTo>
                    <a:pt x="2769" y="484"/>
                  </a:lnTo>
                  <a:lnTo>
                    <a:pt x="2801" y="499"/>
                  </a:lnTo>
                  <a:lnTo>
                    <a:pt x="2833" y="515"/>
                  </a:lnTo>
                  <a:lnTo>
                    <a:pt x="2866" y="528"/>
                  </a:lnTo>
                  <a:lnTo>
                    <a:pt x="2896" y="543"/>
                  </a:lnTo>
                  <a:lnTo>
                    <a:pt x="2929" y="558"/>
                  </a:lnTo>
                  <a:lnTo>
                    <a:pt x="2963" y="593"/>
                  </a:lnTo>
                  <a:lnTo>
                    <a:pt x="2999" y="627"/>
                  </a:lnTo>
                  <a:lnTo>
                    <a:pt x="3033" y="661"/>
                  </a:lnTo>
                  <a:lnTo>
                    <a:pt x="3070" y="695"/>
                  </a:lnTo>
                  <a:lnTo>
                    <a:pt x="3104" y="730"/>
                  </a:lnTo>
                  <a:lnTo>
                    <a:pt x="3138" y="764"/>
                  </a:lnTo>
                  <a:lnTo>
                    <a:pt x="3174" y="798"/>
                  </a:lnTo>
                  <a:lnTo>
                    <a:pt x="3209" y="832"/>
                  </a:lnTo>
                  <a:lnTo>
                    <a:pt x="3243" y="867"/>
                  </a:lnTo>
                  <a:lnTo>
                    <a:pt x="3279" y="901"/>
                  </a:lnTo>
                  <a:lnTo>
                    <a:pt x="3313" y="935"/>
                  </a:lnTo>
                  <a:lnTo>
                    <a:pt x="3350" y="970"/>
                  </a:lnTo>
                  <a:lnTo>
                    <a:pt x="3384" y="1004"/>
                  </a:lnTo>
                  <a:lnTo>
                    <a:pt x="3418" y="1038"/>
                  </a:lnTo>
                  <a:lnTo>
                    <a:pt x="3454" y="1072"/>
                  </a:lnTo>
                  <a:lnTo>
                    <a:pt x="3488" y="1107"/>
                  </a:lnTo>
                  <a:lnTo>
                    <a:pt x="3445" y="1088"/>
                  </a:lnTo>
                  <a:lnTo>
                    <a:pt x="3401" y="1069"/>
                  </a:lnTo>
                  <a:lnTo>
                    <a:pt x="3359" y="1048"/>
                  </a:lnTo>
                  <a:lnTo>
                    <a:pt x="3315" y="1029"/>
                  </a:lnTo>
                  <a:lnTo>
                    <a:pt x="3271" y="1010"/>
                  </a:lnTo>
                  <a:lnTo>
                    <a:pt x="3228" y="990"/>
                  </a:lnTo>
                  <a:lnTo>
                    <a:pt x="3186" y="971"/>
                  </a:lnTo>
                  <a:lnTo>
                    <a:pt x="3142" y="951"/>
                  </a:lnTo>
                  <a:lnTo>
                    <a:pt x="3098" y="931"/>
                  </a:lnTo>
                  <a:lnTo>
                    <a:pt x="3054" y="912"/>
                  </a:lnTo>
                  <a:lnTo>
                    <a:pt x="3011" y="893"/>
                  </a:lnTo>
                  <a:lnTo>
                    <a:pt x="2969" y="874"/>
                  </a:lnTo>
                  <a:lnTo>
                    <a:pt x="2925" y="855"/>
                  </a:lnTo>
                  <a:lnTo>
                    <a:pt x="2881" y="834"/>
                  </a:lnTo>
                  <a:lnTo>
                    <a:pt x="2837" y="815"/>
                  </a:lnTo>
                  <a:lnTo>
                    <a:pt x="2795" y="796"/>
                  </a:lnTo>
                  <a:lnTo>
                    <a:pt x="2752" y="777"/>
                  </a:lnTo>
                  <a:lnTo>
                    <a:pt x="2708" y="758"/>
                  </a:lnTo>
                  <a:lnTo>
                    <a:pt x="2664" y="739"/>
                  </a:lnTo>
                  <a:lnTo>
                    <a:pt x="2622" y="720"/>
                  </a:lnTo>
                  <a:lnTo>
                    <a:pt x="2578" y="699"/>
                  </a:lnTo>
                  <a:lnTo>
                    <a:pt x="2535" y="680"/>
                  </a:lnTo>
                  <a:lnTo>
                    <a:pt x="2491" y="661"/>
                  </a:lnTo>
                  <a:lnTo>
                    <a:pt x="2449" y="642"/>
                  </a:lnTo>
                  <a:lnTo>
                    <a:pt x="2405" y="623"/>
                  </a:lnTo>
                  <a:lnTo>
                    <a:pt x="2361" y="604"/>
                  </a:lnTo>
                  <a:lnTo>
                    <a:pt x="2319" y="585"/>
                  </a:lnTo>
                  <a:lnTo>
                    <a:pt x="2276" y="566"/>
                  </a:lnTo>
                  <a:lnTo>
                    <a:pt x="2232" y="545"/>
                  </a:lnTo>
                  <a:lnTo>
                    <a:pt x="2188" y="526"/>
                  </a:lnTo>
                  <a:lnTo>
                    <a:pt x="2146" y="507"/>
                  </a:lnTo>
                  <a:lnTo>
                    <a:pt x="2102" y="488"/>
                  </a:lnTo>
                  <a:lnTo>
                    <a:pt x="2072" y="499"/>
                  </a:lnTo>
                  <a:lnTo>
                    <a:pt x="2043" y="513"/>
                  </a:lnTo>
                  <a:lnTo>
                    <a:pt x="2013" y="524"/>
                  </a:lnTo>
                  <a:lnTo>
                    <a:pt x="1982" y="537"/>
                  </a:lnTo>
                  <a:lnTo>
                    <a:pt x="1952" y="549"/>
                  </a:lnTo>
                  <a:lnTo>
                    <a:pt x="1923" y="562"/>
                  </a:lnTo>
                  <a:lnTo>
                    <a:pt x="1893" y="574"/>
                  </a:lnTo>
                  <a:lnTo>
                    <a:pt x="1862" y="587"/>
                  </a:lnTo>
                  <a:lnTo>
                    <a:pt x="1845" y="615"/>
                  </a:lnTo>
                  <a:lnTo>
                    <a:pt x="1826" y="646"/>
                  </a:lnTo>
                  <a:lnTo>
                    <a:pt x="1809" y="674"/>
                  </a:lnTo>
                  <a:lnTo>
                    <a:pt x="1792" y="705"/>
                  </a:lnTo>
                  <a:lnTo>
                    <a:pt x="1775" y="735"/>
                  </a:lnTo>
                  <a:lnTo>
                    <a:pt x="1758" y="766"/>
                  </a:lnTo>
                  <a:lnTo>
                    <a:pt x="1741" y="794"/>
                  </a:lnTo>
                  <a:lnTo>
                    <a:pt x="1723" y="825"/>
                  </a:lnTo>
                  <a:lnTo>
                    <a:pt x="1661" y="823"/>
                  </a:lnTo>
                  <a:lnTo>
                    <a:pt x="1598" y="819"/>
                  </a:lnTo>
                  <a:lnTo>
                    <a:pt x="1537" y="817"/>
                  </a:lnTo>
                  <a:lnTo>
                    <a:pt x="1474" y="813"/>
                  </a:lnTo>
                  <a:lnTo>
                    <a:pt x="1411" y="812"/>
                  </a:lnTo>
                  <a:lnTo>
                    <a:pt x="1348" y="808"/>
                  </a:lnTo>
                  <a:lnTo>
                    <a:pt x="1287" y="806"/>
                  </a:lnTo>
                  <a:lnTo>
                    <a:pt x="1225" y="804"/>
                  </a:lnTo>
                  <a:lnTo>
                    <a:pt x="1162" y="800"/>
                  </a:lnTo>
                  <a:lnTo>
                    <a:pt x="1101" y="798"/>
                  </a:lnTo>
                  <a:lnTo>
                    <a:pt x="1038" y="796"/>
                  </a:lnTo>
                  <a:lnTo>
                    <a:pt x="977" y="792"/>
                  </a:lnTo>
                  <a:lnTo>
                    <a:pt x="914" y="791"/>
                  </a:lnTo>
                  <a:lnTo>
                    <a:pt x="851" y="789"/>
                  </a:lnTo>
                  <a:lnTo>
                    <a:pt x="790" y="785"/>
                  </a:lnTo>
                  <a:lnTo>
                    <a:pt x="728" y="783"/>
                  </a:lnTo>
                  <a:lnTo>
                    <a:pt x="682" y="766"/>
                  </a:lnTo>
                  <a:lnTo>
                    <a:pt x="636" y="749"/>
                  </a:lnTo>
                  <a:lnTo>
                    <a:pt x="592" y="733"/>
                  </a:lnTo>
                  <a:lnTo>
                    <a:pt x="547" y="716"/>
                  </a:lnTo>
                  <a:lnTo>
                    <a:pt x="501" y="699"/>
                  </a:lnTo>
                  <a:lnTo>
                    <a:pt x="455" y="682"/>
                  </a:lnTo>
                  <a:lnTo>
                    <a:pt x="410" y="665"/>
                  </a:lnTo>
                  <a:lnTo>
                    <a:pt x="364" y="650"/>
                  </a:lnTo>
                  <a:lnTo>
                    <a:pt x="320" y="633"/>
                  </a:lnTo>
                  <a:lnTo>
                    <a:pt x="274" y="615"/>
                  </a:lnTo>
                  <a:lnTo>
                    <a:pt x="229" y="598"/>
                  </a:lnTo>
                  <a:lnTo>
                    <a:pt x="183" y="583"/>
                  </a:lnTo>
                  <a:lnTo>
                    <a:pt x="137" y="566"/>
                  </a:lnTo>
                  <a:lnTo>
                    <a:pt x="92" y="549"/>
                  </a:lnTo>
                  <a:lnTo>
                    <a:pt x="46" y="534"/>
                  </a:lnTo>
                  <a:lnTo>
                    <a:pt x="0" y="5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42" name="Freeform 122"/>
            <p:cNvSpPr>
              <a:spLocks/>
            </p:cNvSpPr>
            <p:nvPr/>
          </p:nvSpPr>
          <p:spPr bwMode="auto">
            <a:xfrm>
              <a:off x="3503" y="3283"/>
              <a:ext cx="1835" cy="310"/>
            </a:xfrm>
            <a:custGeom>
              <a:avLst/>
              <a:gdLst/>
              <a:ahLst/>
              <a:cxnLst>
                <a:cxn ang="0">
                  <a:pos x="183" y="28"/>
                </a:cxn>
                <a:cxn ang="0">
                  <a:pos x="911" y="295"/>
                </a:cxn>
                <a:cxn ang="0">
                  <a:pos x="1906" y="337"/>
                </a:cxn>
                <a:cxn ang="0">
                  <a:pos x="2045" y="99"/>
                </a:cxn>
                <a:cxn ang="0">
                  <a:pos x="2285" y="0"/>
                </a:cxn>
                <a:cxn ang="0">
                  <a:pos x="3671" y="619"/>
                </a:cxn>
                <a:cxn ang="0">
                  <a:pos x="3639" y="617"/>
                </a:cxn>
                <a:cxn ang="0">
                  <a:pos x="3607" y="617"/>
                </a:cxn>
                <a:cxn ang="0">
                  <a:pos x="3572" y="615"/>
                </a:cxn>
                <a:cxn ang="0">
                  <a:pos x="3540" y="613"/>
                </a:cxn>
                <a:cxn ang="0">
                  <a:pos x="3506" y="611"/>
                </a:cxn>
                <a:cxn ang="0">
                  <a:pos x="3472" y="607"/>
                </a:cxn>
                <a:cxn ang="0">
                  <a:pos x="3437" y="605"/>
                </a:cxn>
                <a:cxn ang="0">
                  <a:pos x="3405" y="603"/>
                </a:cxn>
                <a:cxn ang="0">
                  <a:pos x="3371" y="601"/>
                </a:cxn>
                <a:cxn ang="0">
                  <a:pos x="3336" y="600"/>
                </a:cxn>
                <a:cxn ang="0">
                  <a:pos x="3302" y="598"/>
                </a:cxn>
                <a:cxn ang="0">
                  <a:pos x="3270" y="596"/>
                </a:cxn>
                <a:cxn ang="0">
                  <a:pos x="3235" y="594"/>
                </a:cxn>
                <a:cxn ang="0">
                  <a:pos x="3203" y="592"/>
                </a:cxn>
                <a:cxn ang="0">
                  <a:pos x="3171" y="590"/>
                </a:cxn>
                <a:cxn ang="0">
                  <a:pos x="3138" y="590"/>
                </a:cxn>
                <a:cxn ang="0">
                  <a:pos x="3083" y="579"/>
                </a:cxn>
                <a:cxn ang="0">
                  <a:pos x="3026" y="569"/>
                </a:cxn>
                <a:cxn ang="0">
                  <a:pos x="2971" y="560"/>
                </a:cxn>
                <a:cxn ang="0">
                  <a:pos x="2917" y="550"/>
                </a:cxn>
                <a:cxn ang="0">
                  <a:pos x="2862" y="541"/>
                </a:cxn>
                <a:cxn ang="0">
                  <a:pos x="2807" y="531"/>
                </a:cxn>
                <a:cxn ang="0">
                  <a:pos x="2752" y="522"/>
                </a:cxn>
                <a:cxn ang="0">
                  <a:pos x="2699" y="512"/>
                </a:cxn>
                <a:cxn ang="0">
                  <a:pos x="2643" y="502"/>
                </a:cxn>
                <a:cxn ang="0">
                  <a:pos x="2588" y="493"/>
                </a:cxn>
                <a:cxn ang="0">
                  <a:pos x="2533" y="485"/>
                </a:cxn>
                <a:cxn ang="0">
                  <a:pos x="2480" y="476"/>
                </a:cxn>
                <a:cxn ang="0">
                  <a:pos x="2424" y="466"/>
                </a:cxn>
                <a:cxn ang="0">
                  <a:pos x="2369" y="457"/>
                </a:cxn>
                <a:cxn ang="0">
                  <a:pos x="2312" y="445"/>
                </a:cxn>
                <a:cxn ang="0">
                  <a:pos x="2257" y="436"/>
                </a:cxn>
                <a:cxn ang="0">
                  <a:pos x="2234" y="445"/>
                </a:cxn>
                <a:cxn ang="0">
                  <a:pos x="2213" y="457"/>
                </a:cxn>
                <a:cxn ang="0">
                  <a:pos x="2190" y="466"/>
                </a:cxn>
                <a:cxn ang="0">
                  <a:pos x="2169" y="478"/>
                </a:cxn>
                <a:cxn ang="0">
                  <a:pos x="2146" y="487"/>
                </a:cxn>
                <a:cxn ang="0">
                  <a:pos x="2125" y="499"/>
                </a:cxn>
                <a:cxn ang="0">
                  <a:pos x="2103" y="510"/>
                </a:cxn>
                <a:cxn ang="0">
                  <a:pos x="2082" y="520"/>
                </a:cxn>
                <a:cxn ang="0">
                  <a:pos x="2059" y="531"/>
                </a:cxn>
                <a:cxn ang="0">
                  <a:pos x="2038" y="541"/>
                </a:cxn>
                <a:cxn ang="0">
                  <a:pos x="2015" y="552"/>
                </a:cxn>
                <a:cxn ang="0">
                  <a:pos x="1994" y="563"/>
                </a:cxn>
                <a:cxn ang="0">
                  <a:pos x="1971" y="573"/>
                </a:cxn>
                <a:cxn ang="0">
                  <a:pos x="1950" y="584"/>
                </a:cxn>
                <a:cxn ang="0">
                  <a:pos x="1927" y="594"/>
                </a:cxn>
                <a:cxn ang="0">
                  <a:pos x="1906" y="605"/>
                </a:cxn>
                <a:cxn ang="0">
                  <a:pos x="0" y="605"/>
                </a:cxn>
                <a:cxn ang="0">
                  <a:pos x="183" y="28"/>
                </a:cxn>
              </a:cxnLst>
              <a:rect l="0" t="0" r="r" b="b"/>
              <a:pathLst>
                <a:path w="3671" h="619">
                  <a:moveTo>
                    <a:pt x="183" y="28"/>
                  </a:moveTo>
                  <a:lnTo>
                    <a:pt x="911" y="295"/>
                  </a:lnTo>
                  <a:lnTo>
                    <a:pt x="1906" y="337"/>
                  </a:lnTo>
                  <a:lnTo>
                    <a:pt x="2045" y="99"/>
                  </a:lnTo>
                  <a:lnTo>
                    <a:pt x="2285" y="0"/>
                  </a:lnTo>
                  <a:lnTo>
                    <a:pt x="3671" y="619"/>
                  </a:lnTo>
                  <a:lnTo>
                    <a:pt x="3639" y="617"/>
                  </a:lnTo>
                  <a:lnTo>
                    <a:pt x="3607" y="617"/>
                  </a:lnTo>
                  <a:lnTo>
                    <a:pt x="3572" y="615"/>
                  </a:lnTo>
                  <a:lnTo>
                    <a:pt x="3540" y="613"/>
                  </a:lnTo>
                  <a:lnTo>
                    <a:pt x="3506" y="611"/>
                  </a:lnTo>
                  <a:lnTo>
                    <a:pt x="3472" y="607"/>
                  </a:lnTo>
                  <a:lnTo>
                    <a:pt x="3437" y="605"/>
                  </a:lnTo>
                  <a:lnTo>
                    <a:pt x="3405" y="603"/>
                  </a:lnTo>
                  <a:lnTo>
                    <a:pt x="3371" y="601"/>
                  </a:lnTo>
                  <a:lnTo>
                    <a:pt x="3336" y="600"/>
                  </a:lnTo>
                  <a:lnTo>
                    <a:pt x="3302" y="598"/>
                  </a:lnTo>
                  <a:lnTo>
                    <a:pt x="3270" y="596"/>
                  </a:lnTo>
                  <a:lnTo>
                    <a:pt x="3235" y="594"/>
                  </a:lnTo>
                  <a:lnTo>
                    <a:pt x="3203" y="592"/>
                  </a:lnTo>
                  <a:lnTo>
                    <a:pt x="3171" y="590"/>
                  </a:lnTo>
                  <a:lnTo>
                    <a:pt x="3138" y="590"/>
                  </a:lnTo>
                  <a:lnTo>
                    <a:pt x="3083" y="579"/>
                  </a:lnTo>
                  <a:lnTo>
                    <a:pt x="3026" y="569"/>
                  </a:lnTo>
                  <a:lnTo>
                    <a:pt x="2971" y="560"/>
                  </a:lnTo>
                  <a:lnTo>
                    <a:pt x="2917" y="550"/>
                  </a:lnTo>
                  <a:lnTo>
                    <a:pt x="2862" y="541"/>
                  </a:lnTo>
                  <a:lnTo>
                    <a:pt x="2807" y="531"/>
                  </a:lnTo>
                  <a:lnTo>
                    <a:pt x="2752" y="522"/>
                  </a:lnTo>
                  <a:lnTo>
                    <a:pt x="2699" y="512"/>
                  </a:lnTo>
                  <a:lnTo>
                    <a:pt x="2643" y="502"/>
                  </a:lnTo>
                  <a:lnTo>
                    <a:pt x="2588" y="493"/>
                  </a:lnTo>
                  <a:lnTo>
                    <a:pt x="2533" y="485"/>
                  </a:lnTo>
                  <a:lnTo>
                    <a:pt x="2480" y="476"/>
                  </a:lnTo>
                  <a:lnTo>
                    <a:pt x="2424" y="466"/>
                  </a:lnTo>
                  <a:lnTo>
                    <a:pt x="2369" y="457"/>
                  </a:lnTo>
                  <a:lnTo>
                    <a:pt x="2312" y="445"/>
                  </a:lnTo>
                  <a:lnTo>
                    <a:pt x="2257" y="436"/>
                  </a:lnTo>
                  <a:lnTo>
                    <a:pt x="2234" y="445"/>
                  </a:lnTo>
                  <a:lnTo>
                    <a:pt x="2213" y="457"/>
                  </a:lnTo>
                  <a:lnTo>
                    <a:pt x="2190" y="466"/>
                  </a:lnTo>
                  <a:lnTo>
                    <a:pt x="2169" y="478"/>
                  </a:lnTo>
                  <a:lnTo>
                    <a:pt x="2146" y="487"/>
                  </a:lnTo>
                  <a:lnTo>
                    <a:pt x="2125" y="499"/>
                  </a:lnTo>
                  <a:lnTo>
                    <a:pt x="2103" y="510"/>
                  </a:lnTo>
                  <a:lnTo>
                    <a:pt x="2082" y="520"/>
                  </a:lnTo>
                  <a:lnTo>
                    <a:pt x="2059" y="531"/>
                  </a:lnTo>
                  <a:lnTo>
                    <a:pt x="2038" y="541"/>
                  </a:lnTo>
                  <a:lnTo>
                    <a:pt x="2015" y="552"/>
                  </a:lnTo>
                  <a:lnTo>
                    <a:pt x="1994" y="563"/>
                  </a:lnTo>
                  <a:lnTo>
                    <a:pt x="1971" y="573"/>
                  </a:lnTo>
                  <a:lnTo>
                    <a:pt x="1950" y="584"/>
                  </a:lnTo>
                  <a:lnTo>
                    <a:pt x="1927" y="594"/>
                  </a:lnTo>
                  <a:lnTo>
                    <a:pt x="1906" y="605"/>
                  </a:lnTo>
                  <a:lnTo>
                    <a:pt x="0" y="605"/>
                  </a:lnTo>
                  <a:lnTo>
                    <a:pt x="18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43" name="Freeform 123"/>
            <p:cNvSpPr>
              <a:spLocks/>
            </p:cNvSpPr>
            <p:nvPr/>
          </p:nvSpPr>
          <p:spPr bwMode="auto">
            <a:xfrm>
              <a:off x="3503" y="3222"/>
              <a:ext cx="1835" cy="371"/>
            </a:xfrm>
            <a:custGeom>
              <a:avLst/>
              <a:gdLst/>
              <a:ahLst/>
              <a:cxnLst>
                <a:cxn ang="0">
                  <a:pos x="1727" y="657"/>
                </a:cxn>
                <a:cxn ang="0">
                  <a:pos x="1489" y="657"/>
                </a:cxn>
                <a:cxn ang="0">
                  <a:pos x="1251" y="657"/>
                </a:cxn>
                <a:cxn ang="0">
                  <a:pos x="1013" y="657"/>
                </a:cxn>
                <a:cxn ang="0">
                  <a:pos x="775" y="657"/>
                </a:cxn>
                <a:cxn ang="0">
                  <a:pos x="537" y="657"/>
                </a:cxn>
                <a:cxn ang="0">
                  <a:pos x="299" y="657"/>
                </a:cxn>
                <a:cxn ang="0">
                  <a:pos x="59" y="657"/>
                </a:cxn>
                <a:cxn ang="0">
                  <a:pos x="69" y="463"/>
                </a:cxn>
                <a:cxn ang="0">
                  <a:pos x="160" y="223"/>
                </a:cxn>
                <a:cxn ang="0">
                  <a:pos x="288" y="166"/>
                </a:cxn>
                <a:cxn ang="0">
                  <a:pos x="429" y="187"/>
                </a:cxn>
                <a:cxn ang="0">
                  <a:pos x="568" y="208"/>
                </a:cxn>
                <a:cxn ang="0">
                  <a:pos x="709" y="219"/>
                </a:cxn>
                <a:cxn ang="0">
                  <a:pos x="852" y="221"/>
                </a:cxn>
                <a:cxn ang="0">
                  <a:pos x="1000" y="213"/>
                </a:cxn>
                <a:cxn ang="0">
                  <a:pos x="1151" y="204"/>
                </a:cxn>
                <a:cxn ang="0">
                  <a:pos x="1297" y="204"/>
                </a:cxn>
                <a:cxn ang="0">
                  <a:pos x="1453" y="219"/>
                </a:cxn>
                <a:cxn ang="0">
                  <a:pos x="1609" y="246"/>
                </a:cxn>
                <a:cxn ang="0">
                  <a:pos x="1764" y="276"/>
                </a:cxn>
                <a:cxn ang="0">
                  <a:pos x="1922" y="310"/>
                </a:cxn>
                <a:cxn ang="0">
                  <a:pos x="1973" y="221"/>
                </a:cxn>
                <a:cxn ang="0">
                  <a:pos x="2011" y="101"/>
                </a:cxn>
                <a:cxn ang="0">
                  <a:pos x="2085" y="44"/>
                </a:cxn>
                <a:cxn ang="0">
                  <a:pos x="2163" y="13"/>
                </a:cxn>
                <a:cxn ang="0">
                  <a:pos x="2245" y="2"/>
                </a:cxn>
                <a:cxn ang="0">
                  <a:pos x="2333" y="6"/>
                </a:cxn>
                <a:cxn ang="0">
                  <a:pos x="2453" y="40"/>
                </a:cxn>
                <a:cxn ang="0">
                  <a:pos x="2580" y="99"/>
                </a:cxn>
                <a:cxn ang="0">
                  <a:pos x="2706" y="171"/>
                </a:cxn>
                <a:cxn ang="0">
                  <a:pos x="2828" y="246"/>
                </a:cxn>
                <a:cxn ang="0">
                  <a:pos x="3013" y="348"/>
                </a:cxn>
                <a:cxn ang="0">
                  <a:pos x="3215" y="468"/>
                </a:cxn>
                <a:cxn ang="0">
                  <a:pos x="3418" y="590"/>
                </a:cxn>
                <a:cxn ang="0">
                  <a:pos x="3620" y="710"/>
                </a:cxn>
                <a:cxn ang="0">
                  <a:pos x="3525" y="697"/>
                </a:cxn>
                <a:cxn ang="0">
                  <a:pos x="3319" y="642"/>
                </a:cxn>
                <a:cxn ang="0">
                  <a:pos x="3121" y="585"/>
                </a:cxn>
                <a:cxn ang="0">
                  <a:pos x="2952" y="520"/>
                </a:cxn>
                <a:cxn ang="0">
                  <a:pos x="2818" y="449"/>
                </a:cxn>
                <a:cxn ang="0">
                  <a:pos x="2689" y="385"/>
                </a:cxn>
                <a:cxn ang="0">
                  <a:pos x="2556" y="327"/>
                </a:cxn>
                <a:cxn ang="0">
                  <a:pos x="2417" y="274"/>
                </a:cxn>
                <a:cxn ang="0">
                  <a:pos x="2310" y="240"/>
                </a:cxn>
                <a:cxn ang="0">
                  <a:pos x="2211" y="221"/>
                </a:cxn>
                <a:cxn ang="0">
                  <a:pos x="2123" y="230"/>
                </a:cxn>
                <a:cxn ang="0">
                  <a:pos x="2057" y="284"/>
                </a:cxn>
              </a:cxnLst>
              <a:rect l="0" t="0" r="r" b="b"/>
              <a:pathLst>
                <a:path w="3671" h="741">
                  <a:moveTo>
                    <a:pt x="1906" y="657"/>
                  </a:moveTo>
                  <a:lnTo>
                    <a:pt x="1847" y="657"/>
                  </a:lnTo>
                  <a:lnTo>
                    <a:pt x="1788" y="657"/>
                  </a:lnTo>
                  <a:lnTo>
                    <a:pt x="1727" y="657"/>
                  </a:lnTo>
                  <a:lnTo>
                    <a:pt x="1668" y="657"/>
                  </a:lnTo>
                  <a:lnTo>
                    <a:pt x="1609" y="657"/>
                  </a:lnTo>
                  <a:lnTo>
                    <a:pt x="1550" y="657"/>
                  </a:lnTo>
                  <a:lnTo>
                    <a:pt x="1489" y="657"/>
                  </a:lnTo>
                  <a:lnTo>
                    <a:pt x="1430" y="657"/>
                  </a:lnTo>
                  <a:lnTo>
                    <a:pt x="1371" y="657"/>
                  </a:lnTo>
                  <a:lnTo>
                    <a:pt x="1312" y="657"/>
                  </a:lnTo>
                  <a:lnTo>
                    <a:pt x="1251" y="657"/>
                  </a:lnTo>
                  <a:lnTo>
                    <a:pt x="1192" y="657"/>
                  </a:lnTo>
                  <a:lnTo>
                    <a:pt x="1133" y="657"/>
                  </a:lnTo>
                  <a:lnTo>
                    <a:pt x="1072" y="657"/>
                  </a:lnTo>
                  <a:lnTo>
                    <a:pt x="1013" y="657"/>
                  </a:lnTo>
                  <a:lnTo>
                    <a:pt x="954" y="657"/>
                  </a:lnTo>
                  <a:lnTo>
                    <a:pt x="895" y="657"/>
                  </a:lnTo>
                  <a:lnTo>
                    <a:pt x="834" y="657"/>
                  </a:lnTo>
                  <a:lnTo>
                    <a:pt x="775" y="657"/>
                  </a:lnTo>
                  <a:lnTo>
                    <a:pt x="716" y="657"/>
                  </a:lnTo>
                  <a:lnTo>
                    <a:pt x="655" y="657"/>
                  </a:lnTo>
                  <a:lnTo>
                    <a:pt x="596" y="657"/>
                  </a:lnTo>
                  <a:lnTo>
                    <a:pt x="537" y="657"/>
                  </a:lnTo>
                  <a:lnTo>
                    <a:pt x="476" y="657"/>
                  </a:lnTo>
                  <a:lnTo>
                    <a:pt x="417" y="657"/>
                  </a:lnTo>
                  <a:lnTo>
                    <a:pt x="358" y="657"/>
                  </a:lnTo>
                  <a:lnTo>
                    <a:pt x="299" y="657"/>
                  </a:lnTo>
                  <a:lnTo>
                    <a:pt x="238" y="657"/>
                  </a:lnTo>
                  <a:lnTo>
                    <a:pt x="179" y="657"/>
                  </a:lnTo>
                  <a:lnTo>
                    <a:pt x="120" y="657"/>
                  </a:lnTo>
                  <a:lnTo>
                    <a:pt x="59" y="657"/>
                  </a:lnTo>
                  <a:lnTo>
                    <a:pt x="0" y="657"/>
                  </a:lnTo>
                  <a:lnTo>
                    <a:pt x="23" y="586"/>
                  </a:lnTo>
                  <a:lnTo>
                    <a:pt x="46" y="522"/>
                  </a:lnTo>
                  <a:lnTo>
                    <a:pt x="69" y="463"/>
                  </a:lnTo>
                  <a:lnTo>
                    <a:pt x="92" y="404"/>
                  </a:lnTo>
                  <a:lnTo>
                    <a:pt x="115" y="347"/>
                  </a:lnTo>
                  <a:lnTo>
                    <a:pt x="138" y="287"/>
                  </a:lnTo>
                  <a:lnTo>
                    <a:pt x="160" y="223"/>
                  </a:lnTo>
                  <a:lnTo>
                    <a:pt x="183" y="150"/>
                  </a:lnTo>
                  <a:lnTo>
                    <a:pt x="218" y="156"/>
                  </a:lnTo>
                  <a:lnTo>
                    <a:pt x="254" y="160"/>
                  </a:lnTo>
                  <a:lnTo>
                    <a:pt x="288" y="166"/>
                  </a:lnTo>
                  <a:lnTo>
                    <a:pt x="324" y="171"/>
                  </a:lnTo>
                  <a:lnTo>
                    <a:pt x="358" y="177"/>
                  </a:lnTo>
                  <a:lnTo>
                    <a:pt x="393" y="183"/>
                  </a:lnTo>
                  <a:lnTo>
                    <a:pt x="429" y="187"/>
                  </a:lnTo>
                  <a:lnTo>
                    <a:pt x="463" y="192"/>
                  </a:lnTo>
                  <a:lnTo>
                    <a:pt x="497" y="198"/>
                  </a:lnTo>
                  <a:lnTo>
                    <a:pt x="534" y="202"/>
                  </a:lnTo>
                  <a:lnTo>
                    <a:pt x="568" y="208"/>
                  </a:lnTo>
                  <a:lnTo>
                    <a:pt x="604" y="211"/>
                  </a:lnTo>
                  <a:lnTo>
                    <a:pt x="638" y="215"/>
                  </a:lnTo>
                  <a:lnTo>
                    <a:pt x="673" y="217"/>
                  </a:lnTo>
                  <a:lnTo>
                    <a:pt x="709" y="219"/>
                  </a:lnTo>
                  <a:lnTo>
                    <a:pt x="743" y="221"/>
                  </a:lnTo>
                  <a:lnTo>
                    <a:pt x="779" y="221"/>
                  </a:lnTo>
                  <a:lnTo>
                    <a:pt x="813" y="221"/>
                  </a:lnTo>
                  <a:lnTo>
                    <a:pt x="852" y="221"/>
                  </a:lnTo>
                  <a:lnTo>
                    <a:pt x="888" y="219"/>
                  </a:lnTo>
                  <a:lnTo>
                    <a:pt x="926" y="217"/>
                  </a:lnTo>
                  <a:lnTo>
                    <a:pt x="962" y="215"/>
                  </a:lnTo>
                  <a:lnTo>
                    <a:pt x="1000" y="213"/>
                  </a:lnTo>
                  <a:lnTo>
                    <a:pt x="1038" y="209"/>
                  </a:lnTo>
                  <a:lnTo>
                    <a:pt x="1076" y="208"/>
                  </a:lnTo>
                  <a:lnTo>
                    <a:pt x="1112" y="206"/>
                  </a:lnTo>
                  <a:lnTo>
                    <a:pt x="1151" y="204"/>
                  </a:lnTo>
                  <a:lnTo>
                    <a:pt x="1189" y="204"/>
                  </a:lnTo>
                  <a:lnTo>
                    <a:pt x="1225" y="202"/>
                  </a:lnTo>
                  <a:lnTo>
                    <a:pt x="1261" y="202"/>
                  </a:lnTo>
                  <a:lnTo>
                    <a:pt x="1297" y="204"/>
                  </a:lnTo>
                  <a:lnTo>
                    <a:pt x="1331" y="206"/>
                  </a:lnTo>
                  <a:lnTo>
                    <a:pt x="1373" y="209"/>
                  </a:lnTo>
                  <a:lnTo>
                    <a:pt x="1413" y="213"/>
                  </a:lnTo>
                  <a:lnTo>
                    <a:pt x="1453" y="219"/>
                  </a:lnTo>
                  <a:lnTo>
                    <a:pt x="1493" y="225"/>
                  </a:lnTo>
                  <a:lnTo>
                    <a:pt x="1531" y="230"/>
                  </a:lnTo>
                  <a:lnTo>
                    <a:pt x="1571" y="238"/>
                  </a:lnTo>
                  <a:lnTo>
                    <a:pt x="1609" y="246"/>
                  </a:lnTo>
                  <a:lnTo>
                    <a:pt x="1647" y="253"/>
                  </a:lnTo>
                  <a:lnTo>
                    <a:pt x="1686" y="261"/>
                  </a:lnTo>
                  <a:lnTo>
                    <a:pt x="1726" y="268"/>
                  </a:lnTo>
                  <a:lnTo>
                    <a:pt x="1764" y="276"/>
                  </a:lnTo>
                  <a:lnTo>
                    <a:pt x="1802" y="286"/>
                  </a:lnTo>
                  <a:lnTo>
                    <a:pt x="1842" y="293"/>
                  </a:lnTo>
                  <a:lnTo>
                    <a:pt x="1882" y="303"/>
                  </a:lnTo>
                  <a:lnTo>
                    <a:pt x="1922" y="310"/>
                  </a:lnTo>
                  <a:lnTo>
                    <a:pt x="1962" y="318"/>
                  </a:lnTo>
                  <a:lnTo>
                    <a:pt x="1965" y="287"/>
                  </a:lnTo>
                  <a:lnTo>
                    <a:pt x="1969" y="255"/>
                  </a:lnTo>
                  <a:lnTo>
                    <a:pt x="1973" y="221"/>
                  </a:lnTo>
                  <a:lnTo>
                    <a:pt x="1979" y="188"/>
                  </a:lnTo>
                  <a:lnTo>
                    <a:pt x="1986" y="156"/>
                  </a:lnTo>
                  <a:lnTo>
                    <a:pt x="1996" y="128"/>
                  </a:lnTo>
                  <a:lnTo>
                    <a:pt x="2011" y="101"/>
                  </a:lnTo>
                  <a:lnTo>
                    <a:pt x="2032" y="80"/>
                  </a:lnTo>
                  <a:lnTo>
                    <a:pt x="2049" y="67"/>
                  </a:lnTo>
                  <a:lnTo>
                    <a:pt x="2068" y="55"/>
                  </a:lnTo>
                  <a:lnTo>
                    <a:pt x="2085" y="44"/>
                  </a:lnTo>
                  <a:lnTo>
                    <a:pt x="2104" y="34"/>
                  </a:lnTo>
                  <a:lnTo>
                    <a:pt x="2123" y="27"/>
                  </a:lnTo>
                  <a:lnTo>
                    <a:pt x="2143" y="19"/>
                  </a:lnTo>
                  <a:lnTo>
                    <a:pt x="2163" y="13"/>
                  </a:lnTo>
                  <a:lnTo>
                    <a:pt x="2184" y="10"/>
                  </a:lnTo>
                  <a:lnTo>
                    <a:pt x="2203" y="6"/>
                  </a:lnTo>
                  <a:lnTo>
                    <a:pt x="2224" y="2"/>
                  </a:lnTo>
                  <a:lnTo>
                    <a:pt x="2245" y="2"/>
                  </a:lnTo>
                  <a:lnTo>
                    <a:pt x="2268" y="0"/>
                  </a:lnTo>
                  <a:lnTo>
                    <a:pt x="2289" y="2"/>
                  </a:lnTo>
                  <a:lnTo>
                    <a:pt x="2310" y="4"/>
                  </a:lnTo>
                  <a:lnTo>
                    <a:pt x="2333" y="6"/>
                  </a:lnTo>
                  <a:lnTo>
                    <a:pt x="2354" y="10"/>
                  </a:lnTo>
                  <a:lnTo>
                    <a:pt x="2388" y="17"/>
                  </a:lnTo>
                  <a:lnTo>
                    <a:pt x="2421" y="27"/>
                  </a:lnTo>
                  <a:lnTo>
                    <a:pt x="2453" y="40"/>
                  </a:lnTo>
                  <a:lnTo>
                    <a:pt x="2485" y="51"/>
                  </a:lnTo>
                  <a:lnTo>
                    <a:pt x="2518" y="67"/>
                  </a:lnTo>
                  <a:lnTo>
                    <a:pt x="2550" y="82"/>
                  </a:lnTo>
                  <a:lnTo>
                    <a:pt x="2580" y="99"/>
                  </a:lnTo>
                  <a:lnTo>
                    <a:pt x="2613" y="116"/>
                  </a:lnTo>
                  <a:lnTo>
                    <a:pt x="2643" y="133"/>
                  </a:lnTo>
                  <a:lnTo>
                    <a:pt x="2674" y="152"/>
                  </a:lnTo>
                  <a:lnTo>
                    <a:pt x="2706" y="171"/>
                  </a:lnTo>
                  <a:lnTo>
                    <a:pt x="2737" y="190"/>
                  </a:lnTo>
                  <a:lnTo>
                    <a:pt x="2767" y="209"/>
                  </a:lnTo>
                  <a:lnTo>
                    <a:pt x="2798" y="227"/>
                  </a:lnTo>
                  <a:lnTo>
                    <a:pt x="2828" y="246"/>
                  </a:lnTo>
                  <a:lnTo>
                    <a:pt x="2858" y="263"/>
                  </a:lnTo>
                  <a:lnTo>
                    <a:pt x="2910" y="291"/>
                  </a:lnTo>
                  <a:lnTo>
                    <a:pt x="2961" y="320"/>
                  </a:lnTo>
                  <a:lnTo>
                    <a:pt x="3013" y="348"/>
                  </a:lnTo>
                  <a:lnTo>
                    <a:pt x="3062" y="379"/>
                  </a:lnTo>
                  <a:lnTo>
                    <a:pt x="3114" y="409"/>
                  </a:lnTo>
                  <a:lnTo>
                    <a:pt x="3165" y="438"/>
                  </a:lnTo>
                  <a:lnTo>
                    <a:pt x="3215" y="468"/>
                  </a:lnTo>
                  <a:lnTo>
                    <a:pt x="3266" y="499"/>
                  </a:lnTo>
                  <a:lnTo>
                    <a:pt x="3315" y="529"/>
                  </a:lnTo>
                  <a:lnTo>
                    <a:pt x="3367" y="560"/>
                  </a:lnTo>
                  <a:lnTo>
                    <a:pt x="3418" y="590"/>
                  </a:lnTo>
                  <a:lnTo>
                    <a:pt x="3468" y="621"/>
                  </a:lnTo>
                  <a:lnTo>
                    <a:pt x="3519" y="651"/>
                  </a:lnTo>
                  <a:lnTo>
                    <a:pt x="3571" y="682"/>
                  </a:lnTo>
                  <a:lnTo>
                    <a:pt x="3620" y="710"/>
                  </a:lnTo>
                  <a:lnTo>
                    <a:pt x="3671" y="741"/>
                  </a:lnTo>
                  <a:lnTo>
                    <a:pt x="3624" y="725"/>
                  </a:lnTo>
                  <a:lnTo>
                    <a:pt x="3576" y="712"/>
                  </a:lnTo>
                  <a:lnTo>
                    <a:pt x="3525" y="697"/>
                  </a:lnTo>
                  <a:lnTo>
                    <a:pt x="3473" y="684"/>
                  </a:lnTo>
                  <a:lnTo>
                    <a:pt x="3422" y="670"/>
                  </a:lnTo>
                  <a:lnTo>
                    <a:pt x="3371" y="655"/>
                  </a:lnTo>
                  <a:lnTo>
                    <a:pt x="3319" y="642"/>
                  </a:lnTo>
                  <a:lnTo>
                    <a:pt x="3268" y="628"/>
                  </a:lnTo>
                  <a:lnTo>
                    <a:pt x="3218" y="613"/>
                  </a:lnTo>
                  <a:lnTo>
                    <a:pt x="3169" y="600"/>
                  </a:lnTo>
                  <a:lnTo>
                    <a:pt x="3121" y="585"/>
                  </a:lnTo>
                  <a:lnTo>
                    <a:pt x="3076" y="569"/>
                  </a:lnTo>
                  <a:lnTo>
                    <a:pt x="3032" y="552"/>
                  </a:lnTo>
                  <a:lnTo>
                    <a:pt x="2990" y="537"/>
                  </a:lnTo>
                  <a:lnTo>
                    <a:pt x="2952" y="520"/>
                  </a:lnTo>
                  <a:lnTo>
                    <a:pt x="2916" y="501"/>
                  </a:lnTo>
                  <a:lnTo>
                    <a:pt x="2883" y="484"/>
                  </a:lnTo>
                  <a:lnTo>
                    <a:pt x="2851" y="466"/>
                  </a:lnTo>
                  <a:lnTo>
                    <a:pt x="2818" y="449"/>
                  </a:lnTo>
                  <a:lnTo>
                    <a:pt x="2786" y="432"/>
                  </a:lnTo>
                  <a:lnTo>
                    <a:pt x="2754" y="415"/>
                  </a:lnTo>
                  <a:lnTo>
                    <a:pt x="2721" y="400"/>
                  </a:lnTo>
                  <a:lnTo>
                    <a:pt x="2689" y="385"/>
                  </a:lnTo>
                  <a:lnTo>
                    <a:pt x="2655" y="369"/>
                  </a:lnTo>
                  <a:lnTo>
                    <a:pt x="2622" y="354"/>
                  </a:lnTo>
                  <a:lnTo>
                    <a:pt x="2588" y="341"/>
                  </a:lnTo>
                  <a:lnTo>
                    <a:pt x="2556" y="327"/>
                  </a:lnTo>
                  <a:lnTo>
                    <a:pt x="2521" y="312"/>
                  </a:lnTo>
                  <a:lnTo>
                    <a:pt x="2487" y="301"/>
                  </a:lnTo>
                  <a:lnTo>
                    <a:pt x="2453" y="287"/>
                  </a:lnTo>
                  <a:lnTo>
                    <a:pt x="2417" y="274"/>
                  </a:lnTo>
                  <a:lnTo>
                    <a:pt x="2382" y="263"/>
                  </a:lnTo>
                  <a:lnTo>
                    <a:pt x="2358" y="255"/>
                  </a:lnTo>
                  <a:lnTo>
                    <a:pt x="2335" y="248"/>
                  </a:lnTo>
                  <a:lnTo>
                    <a:pt x="2310" y="240"/>
                  </a:lnTo>
                  <a:lnTo>
                    <a:pt x="2285" y="234"/>
                  </a:lnTo>
                  <a:lnTo>
                    <a:pt x="2261" y="228"/>
                  </a:lnTo>
                  <a:lnTo>
                    <a:pt x="2236" y="225"/>
                  </a:lnTo>
                  <a:lnTo>
                    <a:pt x="2211" y="221"/>
                  </a:lnTo>
                  <a:lnTo>
                    <a:pt x="2188" y="221"/>
                  </a:lnTo>
                  <a:lnTo>
                    <a:pt x="2165" y="223"/>
                  </a:lnTo>
                  <a:lnTo>
                    <a:pt x="2144" y="225"/>
                  </a:lnTo>
                  <a:lnTo>
                    <a:pt x="2123" y="230"/>
                  </a:lnTo>
                  <a:lnTo>
                    <a:pt x="2104" y="240"/>
                  </a:lnTo>
                  <a:lnTo>
                    <a:pt x="2087" y="251"/>
                  </a:lnTo>
                  <a:lnTo>
                    <a:pt x="2072" y="265"/>
                  </a:lnTo>
                  <a:lnTo>
                    <a:pt x="2057" y="284"/>
                  </a:lnTo>
                  <a:lnTo>
                    <a:pt x="2045" y="305"/>
                  </a:lnTo>
                  <a:lnTo>
                    <a:pt x="1906" y="657"/>
                  </a:lnTo>
                  <a:close/>
                </a:path>
              </a:pathLst>
            </a:custGeom>
            <a:solidFill>
              <a:srgbClr val="B9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39552" y="404664"/>
            <a:ext cx="8075240" cy="7200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/>
            <a:r>
              <a:rPr lang="ar-IQ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ترجمة الآلة و ترجمة الإنسان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4005064"/>
            <a:ext cx="4499992" cy="2852936"/>
          </a:xfr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4005064"/>
            <a:ext cx="4427984" cy="2852936"/>
          </a:xfr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rot="10800000" flipV="1">
            <a:off x="179512" y="3356992"/>
            <a:ext cx="4176464" cy="57606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ar-IQ" sz="4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IQ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ترجمة </a:t>
            </a:r>
            <a:r>
              <a:rPr lang="en-US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Translate.google</a:t>
            </a:r>
            <a:endParaRPr lang="en-US" sz="1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half" idx="3"/>
          </p:nvPr>
        </p:nvSpPr>
        <p:spPr>
          <a:xfrm rot="10800000" flipV="1">
            <a:off x="4716016" y="3356992"/>
            <a:ext cx="4248472" cy="5760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ترجمة الإنسان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0" y="1124744"/>
            <a:ext cx="9144000" cy="206210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3-la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corrida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influencia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en la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cultura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 la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civilización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del pueblo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español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4-Julio se ha dado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piña con el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coche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mañana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5445224"/>
            <a:ext cx="4355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0800000" flipV="1">
            <a:off x="-5685832" y="3780822"/>
            <a:ext cx="4137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تشغيل وتأثيره على ثقافة وحضارة قرية إسبانية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-6085184" y="836712"/>
            <a:ext cx="439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خوليو لديه الأناناس مع السيارة هذا الصباح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 flipH="1">
            <a:off x="11412760" y="1700808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مُصارَعة الثيرَان وتأثيرُها في ثقافة الشعب الإسباني وحضارته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0800000" flipH="1" flipV="1">
            <a:off x="12636896" y="3368692"/>
            <a:ext cx="3528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800" b="1" dirty="0" smtClean="0"/>
              <a:t>-</a:t>
            </a:r>
            <a:r>
              <a:rPr lang="ar-SA" sz="2800" b="1" dirty="0" smtClean="0"/>
              <a:t>ارتكب خوليو حادثاً مرورياً بسيارته هذا الصباح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594 0.37917 L 0.63576 0.0365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342 0.60995 L -0.73924 0.3513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705 1.01365 L 0.65486 0.6347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99 0.43935 L -0.7599 0.2437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11560" y="404664"/>
            <a:ext cx="8075240" cy="72008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/>
            <a:r>
              <a:rPr lang="ar-IQ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ترجمة الآلة و ترجمة الإنسان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4005064"/>
            <a:ext cx="4499992" cy="2852936"/>
          </a:xfr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4005064"/>
            <a:ext cx="4427984" cy="2852936"/>
          </a:xfr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endParaRPr lang="en-US" sz="3500" b="1" dirty="0" smtClean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rot="10800000" flipV="1">
            <a:off x="179512" y="3356992"/>
            <a:ext cx="4176464" cy="5760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ar-IQ" sz="4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IQ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ترجمة </a:t>
            </a:r>
            <a:r>
              <a:rPr lang="en-US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Translate.google</a:t>
            </a:r>
            <a:endParaRPr lang="en-US" sz="1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half" idx="3"/>
          </p:nvPr>
        </p:nvSpPr>
        <p:spPr>
          <a:xfrm rot="10800000" flipV="1">
            <a:off x="4716016" y="3356992"/>
            <a:ext cx="4248472" cy="5760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ترجمة الإنسان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0" y="1463299"/>
            <a:ext cx="9144000" cy="138499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5-Dar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6-Donde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patrón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no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marino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4429000" y="2780928"/>
            <a:ext cx="442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- أعطى الضوء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5661964" y="4077072"/>
            <a:ext cx="4401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حيث لا يوجد نمط، لا ركلات بحار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72600" y="3140969"/>
            <a:ext cx="381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أبصر النور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10800000" flipH="1" flipV="1">
            <a:off x="9612561" y="4609728"/>
            <a:ext cx="41764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إذا حضر الماء بطلَ التيمم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799 0.4831 L 0.50799 0.1405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142 0.49375 L -0.53142 0.1303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437 0.56551 L 0.65017 0.1692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82 0.27407 L -0.4993 0.0576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2448272" cy="432048"/>
          </a:xfrm>
          <a:effectLst>
            <a:glow rad="63500">
              <a:schemeClr val="accent4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ar-DZ" sz="40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المُستخلص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-5365104" y="1509898"/>
            <a:ext cx="4680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-7453336" y="548680"/>
            <a:ext cx="698477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الترجمة</a:t>
            </a:r>
            <a:r>
              <a:rPr kumimoji="0" lang="ar-S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IQ" sz="2800" i="0" u="none" strike="noStrike" cap="none" normalizeH="0" baseline="0" dirty="0" smtClean="0">
                <a:ln>
                  <a:noFill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</a:t>
            </a:r>
            <a:r>
              <a:rPr lang="ar-SA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لآلية 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هي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L-Mateen" charset="-78"/>
              </a:rPr>
              <a:t>عملية تحويل نص 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L-Mateen" charset="-78"/>
              </a:rPr>
              <a:t>تحريري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L-Mateen" charset="-78"/>
              </a:rPr>
              <a:t> أو 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L-Mateen" charset="-78"/>
              </a:rPr>
              <a:t>شفوي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L-Mateen" charset="-78"/>
              </a:rPr>
              <a:t> من لغة إلى أخرى عن طريق أجهزة إلكترونية او حواسيب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بأقل مدة زمنية و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بأ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قل تكلفة.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0" y="1340767"/>
            <a:ext cx="6877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لا تضاهي جودة الترجمة البشرية</a:t>
            </a:r>
            <a:r>
              <a:rPr lang="ar-DZ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الا انها </a:t>
            </a:r>
            <a:r>
              <a:rPr lang="ar-IQ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قد</a:t>
            </a:r>
            <a:r>
              <a:rPr lang="ar-DZ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تعطي بعض التراجم الصحيحة في مجالات محددة </a:t>
            </a:r>
            <a:r>
              <a:rPr lang="ar-IQ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جدا.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237312" y="4437112"/>
            <a:ext cx="7237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لديها عيوب كثيرة في ا</a:t>
            </a:r>
            <a:r>
              <a:rPr lang="ar-SA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لوحدات النحوية</a:t>
            </a:r>
            <a:r>
              <a:rPr lang="ar-IQ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ولا تنسق ا</a:t>
            </a:r>
            <a:r>
              <a:rPr lang="ar-SA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لجمل بالسياق الصحيح والبناء القواعدي السليم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9144000" y="3567947"/>
            <a:ext cx="716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يمكن تحسين جودتها 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ب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تدخل الانسان 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بعد ان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يراجع 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لنص المترجم </a:t>
            </a:r>
            <a:r>
              <a:rPr lang="ar-SA" sz="2800" dirty="0" smtClean="0"/>
              <a:t>آ</a:t>
            </a: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لياً 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و يصحح ال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DZ" sz="2800" dirty="0" smtClean="0">
                <a:latin typeface="Times New Roman" pitchFamily="18" charset="0"/>
                <a:cs typeface="Times New Roman" pitchFamily="18" charset="0"/>
              </a:rPr>
              <a:t>غلاط لتكون ترجمة دقيقة وسلمية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313 0.02592 L 1.01181 0.0363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0903 0.13148 L -0.80035 0.141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226 -0.15348 L 0.9467 -0.1534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9184 0.13079 L -0.82101 0.1412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3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60648"/>
            <a:ext cx="8244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</a:pPr>
            <a:r>
              <a:rPr lang="ar-S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المراجع</a:t>
            </a:r>
            <a:endParaRPr 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</a:pPr>
            <a:r>
              <a:rPr lang="ar-SA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المصادر العربية:</a:t>
            </a:r>
            <a:endParaRPr lang="en-US" sz="28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</a:pPr>
            <a:r>
              <a:rPr lang="ar-SA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ar-SA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أ.د.سلمان داوود الواسطي </a:t>
            </a:r>
            <a:r>
              <a:rPr lang="ar-SA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"التفاعل بين الإنسان والآلة في الترجمة الحاسوبية“</a:t>
            </a:r>
            <a:endParaRPr lang="en-US" sz="2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IQ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 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ttp:www.acatap.htmlplanet.com/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arabization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[12-05-2012]</a:t>
            </a:r>
          </a:p>
        </p:txBody>
      </p:sp>
      <p:sp>
        <p:nvSpPr>
          <p:cNvPr id="3" name="Rectangle 2"/>
          <p:cNvSpPr/>
          <p:nvPr/>
        </p:nvSpPr>
        <p:spPr>
          <a:xfrm>
            <a:off x="971600" y="285293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أ.د. عبد</a:t>
            </a:r>
            <a:r>
              <a:rPr lang="ar-IQ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لله حمد الحميدان ,</a:t>
            </a:r>
            <a:r>
              <a:rPr lang="ar-IQ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A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مقدمة في الترجمة الآلية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مكتبة العبيكان،الرياض,</a:t>
            </a:r>
            <a:r>
              <a:rPr lang="ar-IQ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ar-IQ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2010</a:t>
            </a:r>
            <a:r>
              <a:rPr lang="ar-SA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IQ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87624" y="3953615"/>
            <a:ext cx="79563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</a:pPr>
            <a:r>
              <a:rPr lang="ar-SA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المصادر الاجنبية :</a:t>
            </a:r>
            <a:endParaRPr lang="en-US" sz="28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1-DOUG,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A.,</a:t>
            </a:r>
            <a:r>
              <a:rPr lang="en-US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“Machine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translation: an introductory guide”,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2001, en</a:t>
            </a:r>
            <a:r>
              <a:rPr lang="en-US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http://lwww. essex.ac.uk/</a:t>
            </a:r>
            <a:r>
              <a:rPr lang="en-US" sz="2400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Mtbook</a:t>
            </a:r>
            <a:r>
              <a:rPr lang="en-US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.[10-04-2014]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hanks3[1]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548680"/>
            <a:ext cx="7848872" cy="5728447"/>
          </a:xfrm>
        </p:spPr>
      </p:pic>
      <p:sp useBgFill="1">
        <p:nvSpPr>
          <p:cNvPr id="7" name="Horizontal Scroll 6"/>
          <p:cNvSpPr/>
          <p:nvPr/>
        </p:nvSpPr>
        <p:spPr>
          <a:xfrm>
            <a:off x="323528" y="1916832"/>
            <a:ext cx="7776864" cy="2304256"/>
          </a:xfrm>
          <a:prstGeom prst="horizontalScroll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9600" b="1" dirty="0" smtClean="0">
                <a:solidFill>
                  <a:srgbClr val="FF0000"/>
                </a:solidFill>
                <a:cs typeface="Andalus" pitchFamily="2" charset="-78"/>
              </a:rPr>
              <a:t>شكراً لإصغائكم</a:t>
            </a:r>
            <a:endParaRPr lang="ar-IQ" sz="9600" b="1" dirty="0">
              <a:solidFill>
                <a:srgbClr val="FF0000"/>
              </a:solidFill>
              <a:cs typeface="Andalus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994024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IQ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الأهداف الرئيسة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-7525344" y="2176227"/>
            <a:ext cx="66127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IQ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بَيان</a:t>
            </a:r>
            <a:r>
              <a:rPr lang="ar-S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IQ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مزايا</a:t>
            </a:r>
            <a:r>
              <a:rPr lang="ar-S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الترجمة الآلية و</a:t>
            </a:r>
            <a:r>
              <a:rPr lang="ar-IQ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عيوبها</a:t>
            </a:r>
            <a:r>
              <a:rPr lang="ar-IQ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-8461448" y="3717032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Low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الكشف عن مدى دقة الترجمة الآلية </a:t>
            </a:r>
            <a:r>
              <a:rPr lang="ar-S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مقارنةً</a:t>
            </a:r>
            <a:r>
              <a:rPr lang="ar-S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مع الترجمة البشرية </a:t>
            </a:r>
            <a:r>
              <a:rPr lang="ar-IQ" sz="4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475 0.02593 L 0.97708 0.0365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764 -0.00115 L 1.14323 -0.0011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accent2">
                <a:lumMod val="40000"/>
                <a:lumOff val="60000"/>
              </a:schemeClr>
            </a:gs>
            <a:gs pos="40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-7525344" y="4509120"/>
            <a:ext cx="75253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إن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لتطورات الهائلة في مجـــال المعلومـــات وال</a:t>
            </a:r>
            <a:r>
              <a:rPr lang="ar-S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تصالات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والتِقانة </a:t>
            </a:r>
            <a:r>
              <a:rPr lang="ar-DZ" sz="3200" dirty="0" smtClean="0">
                <a:latin typeface="Times New Roman" pitchFamily="18" charset="0"/>
                <a:cs typeface="Times New Roman" pitchFamily="18" charset="0"/>
              </a:rPr>
              <a:t>أد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ت</a:t>
            </a:r>
            <a:r>
              <a:rPr lang="ar-DZ" sz="3200" dirty="0" smtClean="0">
                <a:latin typeface="Times New Roman" pitchFamily="18" charset="0"/>
                <a:cs typeface="Times New Roman" pitchFamily="18" charset="0"/>
              </a:rPr>
              <a:t> إلى إدخال الحوسبة إلى الترجمة،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لذلك </a:t>
            </a:r>
            <a:r>
              <a:rPr lang="ar-S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ظهر نوع جديد من الترجمة الى جانب الترجمة البشرية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أُطلِق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عليه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مُ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ص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ط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ح</a:t>
            </a:r>
            <a:r>
              <a:rPr lang="ar-IQ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”الترجمة الآلية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87624" y="260648"/>
            <a:ext cx="74888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مقدّمة</a:t>
            </a:r>
            <a:endParaRPr 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ar-SA" sz="1600" dirty="0" smtClean="0"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تُعد الترجمة إحدى الوسائل المهمة في التواصل المعرفي والثقافي وال</a:t>
            </a:r>
            <a:r>
              <a:rPr lang="ar-IQ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</a:t>
            </a:r>
            <a:r>
              <a:rPr lang="ar-S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دبي والتجاري بين الشعوب، وتزايدت أهميتها مع تقدم الحضارة الإنسانية, فالترجمة يقوم </a:t>
            </a:r>
            <a:r>
              <a:rPr lang="ar-SA" sz="32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بها الإنسان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معتمداً </a:t>
            </a:r>
            <a:r>
              <a:rPr lang="ar-SA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على قدراته العقلية في عملية نقل إحدى اللغات الطبيعية إلى لغات أخرى مع مراعاة المحتوى الدلالي أو محتوى النص الأصلي. </a:t>
            </a:r>
            <a:endParaRPr lang="en-US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785 -0.06921 L 0.94462 -0.0692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0"/>
            <a:ext cx="7632848" cy="227687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2075" tIns="46038" rIns="92075" bIns="46038">
            <a:normAutofit/>
          </a:bodyPr>
          <a:lstStyle/>
          <a:p>
            <a:pPr algn="ctr"/>
            <a:r>
              <a:rPr lang="es-E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s-E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645024"/>
            <a:ext cx="8568630" cy="2512889"/>
          </a:xfrm>
          <a:noFill/>
        </p:spPr>
        <p:txBody>
          <a:bodyPr lIns="92075" tIns="46038" rIns="92075" bIns="46038"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s-ES" sz="2400" dirty="0"/>
          </a:p>
          <a:p>
            <a:pPr>
              <a:lnSpc>
                <a:spcPct val="90000"/>
              </a:lnSpc>
              <a:buFontTx/>
              <a:buNone/>
            </a:pPr>
            <a:endParaRPr lang="es-ES" sz="2800" dirty="0"/>
          </a:p>
          <a:p>
            <a:pPr>
              <a:lnSpc>
                <a:spcPct val="90000"/>
              </a:lnSpc>
            </a:pPr>
            <a:endParaRPr lang="es-ES" sz="2800" dirty="0"/>
          </a:p>
          <a:p>
            <a:pPr>
              <a:lnSpc>
                <a:spcPct val="90000"/>
              </a:lnSpc>
            </a:pPr>
            <a:endParaRPr lang="es-ES" sz="2800" dirty="0"/>
          </a:p>
          <a:p>
            <a:pPr>
              <a:lnSpc>
                <a:spcPct val="90000"/>
              </a:lnSpc>
            </a:pPr>
            <a:endParaRPr lang="es-ES" sz="2800" dirty="0"/>
          </a:p>
          <a:p>
            <a:pPr>
              <a:lnSpc>
                <a:spcPct val="90000"/>
              </a:lnSpc>
            </a:pPr>
            <a:endParaRPr lang="es-ES" sz="2800" dirty="0"/>
          </a:p>
          <a:p>
            <a:pPr>
              <a:lnSpc>
                <a:spcPct val="90000"/>
              </a:lnSpc>
              <a:buFontTx/>
              <a:buNone/>
            </a:pPr>
            <a:endParaRPr lang="es-ES" sz="24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sz="2400" dirty="0"/>
              <a:t>			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115616" y="4653136"/>
            <a:ext cx="1728192" cy="5854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200" b="1" dirty="0" smtClean="0">
                <a:solidFill>
                  <a:srgbClr val="0070C0"/>
                </a:solidFill>
                <a:latin typeface="Arial" charset="0"/>
              </a:rPr>
              <a:t>لغة المصدر</a:t>
            </a:r>
            <a:endParaRPr lang="es-ES" sz="32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707904" y="4365104"/>
            <a:ext cx="2520280" cy="107786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200" b="1" dirty="0" smtClean="0">
                <a:solidFill>
                  <a:srgbClr val="0000FF"/>
                </a:solidFill>
                <a:latin typeface="Arial" charset="0"/>
              </a:rPr>
              <a:t>نظام الترجمة  </a:t>
            </a:r>
            <a:r>
              <a:rPr lang="ar-SA" sz="3200" b="1" dirty="0">
                <a:solidFill>
                  <a:srgbClr val="0000FF"/>
                </a:solidFill>
              </a:rPr>
              <a:t>الآلية</a:t>
            </a:r>
            <a:r>
              <a:rPr lang="ar-IQ" sz="3200" b="1" dirty="0" smtClean="0">
                <a:solidFill>
                  <a:srgbClr val="0000FF"/>
                </a:solidFill>
                <a:latin typeface="Arial" charset="0"/>
              </a:rPr>
              <a:t> </a:t>
            </a:r>
            <a:endParaRPr lang="es-ES" sz="3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7308304" y="4437112"/>
            <a:ext cx="1685801" cy="5854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200" b="1" dirty="0" smtClean="0">
                <a:solidFill>
                  <a:srgbClr val="0070C0"/>
                </a:solidFill>
                <a:latin typeface="Arial" charset="0"/>
              </a:rPr>
              <a:t>لغة الهدف </a:t>
            </a:r>
            <a:endParaRPr lang="es-ES" sz="3200" b="1" dirty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7176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517232"/>
            <a:ext cx="2016224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6228184" y="5085184"/>
            <a:ext cx="1008112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915816" y="5085184"/>
            <a:ext cx="72008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59632" y="2060848"/>
            <a:ext cx="7560840" cy="223224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IQ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مجموعة برامج حاسوبية مسؤولة عن </a:t>
            </a:r>
            <a:r>
              <a:rPr lang="ar-SA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</a:t>
            </a:r>
            <a:r>
              <a:rPr lang="ar-IQ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نتاج ترجمات النصوص من </a:t>
            </a:r>
            <a:r>
              <a:rPr lang="ar-SA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</a:t>
            </a:r>
            <a:r>
              <a:rPr lang="ar-IQ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حدى اللغات الطبيعية الى لغات أخرى ,سوا</a:t>
            </a:r>
            <a:r>
              <a:rPr lang="ar-IQ" sz="3600" dirty="0" smtClean="0"/>
              <a:t>ءً كان ذلك بمساعدة الانسان أم بدونها</a:t>
            </a:r>
            <a:r>
              <a:rPr lang="ar-IQ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43808" y="0"/>
            <a:ext cx="4032448" cy="2060848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تعريف</a:t>
            </a:r>
            <a:r>
              <a:rPr lang="ar-IQ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IQ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الترجمة الآلية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320"/>
            <a:ext cx="7056784" cy="113845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نُبْذة مُختصرة عن تاريخ الترجمة الآلية 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1556792"/>
            <a:ext cx="7200800" cy="15696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 rtl="1"/>
            <a:r>
              <a:rPr lang="es-ES_tradnl" sz="3200" b="1" dirty="0" smtClean="0"/>
              <a:t>•</a:t>
            </a:r>
            <a:r>
              <a:rPr lang="ar-IQ" sz="3200" dirty="0" smtClean="0"/>
              <a:t>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إن فكرة الترجمة </a:t>
            </a:r>
            <a:r>
              <a:rPr lang="ar-IQ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الآلية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ظهرت منذ القدم وتحديداً في مطلع القرن السابع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 عشر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في اقترحات</a:t>
            </a:r>
            <a:r>
              <a:rPr lang="ar-IQ" sz="3200" smtClean="0">
                <a:latin typeface="Times New Roman" pitchFamily="18" charset="0"/>
                <a:cs typeface="Times New Roman" pitchFamily="18" charset="0"/>
              </a:rPr>
              <a:t> عُلمَاء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ذلك الزمان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لإستعمال قواميس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آلية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تساعد في ترجمة اللغات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MT"/>
          <p:cNvPicPr>
            <a:picLocks noChangeAspect="1" noChangeArrowheads="1"/>
          </p:cNvPicPr>
          <p:nvPr/>
        </p:nvPicPr>
        <p:blipFill>
          <a:blip r:embed="rId3" cstate="print">
            <a:lum contrast="-18000"/>
          </a:blip>
          <a:srcRect/>
          <a:stretch>
            <a:fillRect/>
          </a:stretch>
        </p:blipFill>
        <p:spPr bwMode="auto">
          <a:xfrm>
            <a:off x="1475656" y="3645024"/>
            <a:ext cx="4824536" cy="3212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val 4"/>
          <p:cNvSpPr/>
          <p:nvPr/>
        </p:nvSpPr>
        <p:spPr bwMode="auto">
          <a:xfrm>
            <a:off x="10908704" y="3789040"/>
            <a:ext cx="2627784" cy="2448272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1">
              <a:spcBef>
                <a:spcPct val="50000"/>
              </a:spcBef>
            </a:pP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رسم توضيحي</a:t>
            </a: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لقاموس آلي </a:t>
            </a: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في منتصف القرن السابع عشر.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0764688" y="50851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239 0.03148 L -0.5059 0.041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19000">
              <a:srgbClr val="5E9EFF">
                <a:alpha val="93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flipH="1">
            <a:off x="-8749480" y="134076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Bef>
                <a:spcPct val="50000"/>
              </a:spcBef>
              <a:buFontTx/>
              <a:buChar char="•"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في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عام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1933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تطورت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فكرة الت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رجمة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ال</a:t>
            </a:r>
            <a:r>
              <a:rPr lang="ar-SA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آ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لية في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فرنسا وروسيا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-6949280" y="3501008"/>
            <a:ext cx="6696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Bef>
                <a:spcPct val="50000"/>
              </a:spcBef>
              <a:buFontTx/>
              <a:buChar char="•"/>
            </a:pP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في منتصف سبعينيات القرن </a:t>
            </a:r>
            <a:r>
              <a:rPr lang="ar-IQ" sz="3200" dirty="0" smtClean="0"/>
              <a:t>المُنصَرم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ظهرت العديد من الأنظمة المتطورة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في مجال الترجمة ال</a:t>
            </a:r>
            <a:r>
              <a:rPr lang="ar-SA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آ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لية في بلدان عديدة كالولايات المتحدة الأمريكية و إنجلترا والإتحاد السوفياتي </a:t>
            </a:r>
            <a:r>
              <a:rPr lang="ar-IQ" sz="3200" smtClean="0">
                <a:latin typeface="Times New Roman" pitchFamily="18" charset="0"/>
                <a:cs typeface="Times New Roman" pitchFamily="18" charset="0"/>
              </a:rPr>
              <a:t>سابقاً وايطاليا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و فرنسا .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260649"/>
            <a:ext cx="7416824" cy="76944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IQ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نُبْذة مُختصرة عن تاريخ الترجمة الآلية</a:t>
            </a:r>
            <a:endParaRPr lang="en-US" sz="44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722 0.00556 L 1.08663 -0.0048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53 -0.06018 L 0.90555 -0.0601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260648"/>
            <a:ext cx="6696744" cy="255454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 rtl="1"/>
            <a:r>
              <a:rPr lang="es-ES_tradnl" sz="3200" dirty="0" smtClean="0"/>
              <a:t>•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بعد ظهور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الذكاء الإصطناعي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وتطور العلم و التِقانة تطورت </a:t>
            </a: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الترجمة الآلية 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وظهرت برامج حاسوبية متطورة عديدة تقدم خدمة الترجمة </a:t>
            </a:r>
            <a:r>
              <a:rPr lang="ar-IQ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الآلية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 مجاناً عن طريق الإنترنت ابرزها برنامج ترجمةغوغل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Translate.google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324528" y="3140968"/>
            <a:ext cx="2844824" cy="2664296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تمتاز</a:t>
            </a:r>
            <a:r>
              <a:rPr lang="en-US" sz="2400" dirty="0" smtClean="0"/>
              <a:t> </a:t>
            </a:r>
            <a:r>
              <a:rPr lang="en-US" sz="2400" dirty="0" err="1" smtClean="0"/>
              <a:t>ترجمة</a:t>
            </a:r>
            <a:r>
              <a:rPr lang="en-US" sz="2400" dirty="0" smtClean="0"/>
              <a:t> </a:t>
            </a:r>
            <a:r>
              <a:rPr lang="en-US" sz="2400" dirty="0" err="1" smtClean="0"/>
              <a:t>غوغل</a:t>
            </a:r>
            <a:r>
              <a:rPr lang="en-US" sz="2400" dirty="0" smtClean="0"/>
              <a:t> </a:t>
            </a:r>
            <a:r>
              <a:rPr lang="en-US" sz="2400" dirty="0" err="1" smtClean="0"/>
              <a:t>بعدد</a:t>
            </a:r>
            <a:r>
              <a:rPr lang="en-US" sz="2400" dirty="0" smtClean="0"/>
              <a:t> اللغات </a:t>
            </a:r>
            <a:r>
              <a:rPr lang="en-US" sz="2400" dirty="0" err="1" smtClean="0"/>
              <a:t>التي</a:t>
            </a:r>
            <a:r>
              <a:rPr lang="en-US" sz="2400" dirty="0" smtClean="0"/>
              <a:t> </a:t>
            </a:r>
            <a:r>
              <a:rPr lang="en-US" sz="2400" dirty="0" err="1" smtClean="0"/>
              <a:t>تترجم</a:t>
            </a:r>
            <a:r>
              <a:rPr lang="en-US" sz="2400" dirty="0" smtClean="0"/>
              <a:t> </a:t>
            </a:r>
            <a:r>
              <a:rPr lang="en-US" sz="2400" dirty="0" err="1" smtClean="0"/>
              <a:t>منها</a:t>
            </a:r>
            <a:r>
              <a:rPr lang="en-US" sz="2400" dirty="0" smtClean="0"/>
              <a:t> </a:t>
            </a:r>
            <a:r>
              <a:rPr lang="en-US" sz="2400" dirty="0" err="1" smtClean="0"/>
              <a:t>وإليها</a:t>
            </a:r>
            <a:r>
              <a:rPr lang="en-US" sz="2400" dirty="0" smtClean="0"/>
              <a:t> </a:t>
            </a:r>
            <a:r>
              <a:rPr lang="en-US" sz="2400" dirty="0" err="1" smtClean="0"/>
              <a:t>إذ</a:t>
            </a:r>
            <a:r>
              <a:rPr lang="en-US" sz="2400" dirty="0" smtClean="0"/>
              <a:t> </a:t>
            </a:r>
            <a:r>
              <a:rPr lang="en-US" sz="2400" dirty="0" err="1" smtClean="0"/>
              <a:t>تبلغ</a:t>
            </a:r>
            <a:r>
              <a:rPr lang="ar-IQ" sz="2400" dirty="0" smtClean="0"/>
              <a:t> أكثر من 74 لغة</a:t>
            </a:r>
            <a:endParaRPr lang="en-US" sz="2400" dirty="0"/>
          </a:p>
        </p:txBody>
      </p:sp>
      <p:pic>
        <p:nvPicPr>
          <p:cNvPr id="6" name="Picture 2" descr="C:\Documents and Settings\m\Desktop\google translatte.jpg"/>
          <p:cNvPicPr>
            <a:picLocks noChangeAspect="1" noChangeArrowheads="1"/>
          </p:cNvPicPr>
          <p:nvPr/>
        </p:nvPicPr>
        <p:blipFill>
          <a:blip r:embed="rId2" cstate="print">
            <a:lum bright="-16000" contrast="14000"/>
          </a:blip>
          <a:srcRect/>
          <a:stretch>
            <a:fillRect/>
          </a:stretch>
        </p:blipFill>
        <p:spPr bwMode="auto">
          <a:xfrm>
            <a:off x="-5400600" y="2852936"/>
            <a:ext cx="5400600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5" name="Straight Arrow Connector 14"/>
          <p:cNvCxnSpPr/>
          <p:nvPr/>
        </p:nvCxnSpPr>
        <p:spPr>
          <a:xfrm flipH="1">
            <a:off x="9144000" y="4509120"/>
            <a:ext cx="396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18 -3.4258E-6 L 0.7618 -3.425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35 -0.00532 L -0.30035 -0.0053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0"/>
            <a:ext cx="6480720" cy="76470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4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مزايا</a:t>
            </a:r>
            <a:r>
              <a:rPr lang="ar-SA" sz="4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الترجمة الآلية و</a:t>
            </a:r>
            <a:r>
              <a:rPr lang="ar-IQ" sz="4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عيوبها</a:t>
            </a:r>
            <a:endParaRPr lang="en-US" sz="44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92696"/>
            <a:ext cx="4427984" cy="576064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ar-IQ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العيوب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692696"/>
            <a:ext cx="4480560" cy="576064"/>
          </a:xfr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المزايا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1124744"/>
            <a:ext cx="4480560" cy="5733256"/>
          </a:xfr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pPr algn="justLow" rtl="1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248" y="8181528"/>
            <a:ext cx="216024" cy="62068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 rtl="1"/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-8101408" y="1268761"/>
            <a:ext cx="4320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توفر الكثير من الجهد والوقت والمال لل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شخاص او للمؤسسات التي تحتاج الترجمة 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بأستمرار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في أعمالها.</a:t>
            </a:r>
            <a:endParaRPr lang="ar-IQ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8029400" y="3356991"/>
            <a:ext cx="4248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2800" dirty="0" smtClean="0">
                <a:latin typeface="Calibri" pitchFamily="34" charset="0"/>
                <a:ea typeface="Calibri" pitchFamily="34" charset="0"/>
                <a:cs typeface="AL-Mateen" charset="-78"/>
              </a:rPr>
              <a:t>إ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مكانية ترجمتها الصحيحة تقتصر 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ع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لى 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بعض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النصوص 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التقنية والعلمية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1484768" y="0"/>
            <a:ext cx="3816424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ترجمة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حرفية تبتعد عن المعنى المقصود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 flipH="1">
            <a:off x="11772800" y="1916833"/>
            <a:ext cx="3816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أغلاط  في النحو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  و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لمُتلازِمات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اللفظية والصياغات المجازية و المُشتَرَكات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اللفظية.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11628784" y="6237313"/>
            <a:ext cx="4032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عاجزة </a:t>
            </a:r>
            <a:r>
              <a:rPr lang="ar-SA" sz="2800" b="1" dirty="0" smtClean="0"/>
              <a:t>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تمام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اً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امام العبارات الدارجة والامثال وتفشل في ايجاد ا</a:t>
            </a:r>
            <a:r>
              <a:rPr lang="ar-SA" sz="2800" b="1" dirty="0" smtClean="0"/>
              <a:t>لتقابُل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اللغوي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7899 0.4088 L 1.38281 0.0266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908 0.30486 L 1.3908 -0.0266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455 0.21065 L -1.25104 0.2106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9132 0.19421 L -1.26701 0.1835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9219 -0.18496 L -1.2757 -0.1849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11560" y="404664"/>
            <a:ext cx="8075240" cy="7200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/>
            <a:r>
              <a:rPr lang="ar-IQ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ترجمة الآلة و ترجمة الإنسان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4005064"/>
            <a:ext cx="4499992" cy="2852936"/>
          </a:xfr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4005064"/>
            <a:ext cx="4427984" cy="2852936"/>
          </a:xfr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 rot="10800000" flipV="1">
            <a:off x="179512" y="3356992"/>
            <a:ext cx="4176464" cy="5760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ar-IQ" sz="4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IQ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ترجمة </a:t>
            </a:r>
            <a:r>
              <a:rPr lang="en-US" sz="1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Translate.google</a:t>
            </a:r>
            <a:endParaRPr lang="en-US" sz="1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half" idx="3"/>
          </p:nvPr>
        </p:nvSpPr>
        <p:spPr>
          <a:xfrm rot="10800000" flipV="1">
            <a:off x="4716016" y="3356992"/>
            <a:ext cx="4248472" cy="5760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ترجمة الإنسان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0" y="1370965"/>
            <a:ext cx="9144000" cy="15696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1-Él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gastaba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levita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pantalones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cuadros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 sombrero de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copa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de alas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anchurosas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!Oh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guitarra!,Corazón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malherido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cinco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espadas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6949280" y="5661248"/>
            <a:ext cx="4861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   -غيتار، وأصيب خمسة سيوف القلب!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6085184" y="3284984"/>
            <a:ext cx="39604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b="1" dirty="0" smtClean="0"/>
              <a:t>- قضى معطف طويل، والسراويل وصناديق قبعة. </a:t>
            </a:r>
            <a:r>
              <a:rPr lang="en-US" sz="2800" b="1" dirty="0" err="1" smtClean="0"/>
              <a:t>anchurosas</a:t>
            </a:r>
            <a:r>
              <a:rPr lang="en-US" sz="2800" b="1" dirty="0" smtClean="0"/>
              <a:t> </a:t>
            </a:r>
            <a:r>
              <a:rPr lang="ar-IQ" sz="2800" b="1" dirty="0" smtClean="0"/>
              <a:t>الأجنحة.</a:t>
            </a:r>
            <a:endParaRPr lang="en-US" sz="2800" b="1" dirty="0" smtClean="0"/>
          </a:p>
        </p:txBody>
      </p:sp>
      <p:sp>
        <p:nvSpPr>
          <p:cNvPr id="12" name="Rectangle 11"/>
          <p:cNvSpPr/>
          <p:nvPr/>
        </p:nvSpPr>
        <p:spPr>
          <a:xfrm rot="10800000" flipH="1" flipV="1">
            <a:off x="10044608" y="2337847"/>
            <a:ext cx="41044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- كان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يرتدي سترة طويلة وسروال ذو مربعات وقبعة مخروطية الشكل ملتوية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 الاطراف </a:t>
            </a:r>
            <a:r>
              <a:rPr lang="ar-IQ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64887" y="4869160"/>
            <a:ext cx="43924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يا قيثارتي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 يا قلباً جريحاً حتى الموت بخم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سة</a:t>
            </a:r>
            <a:r>
              <a:rPr lang="ar-SA" sz="2800" b="1" dirty="0" smtClean="0">
                <a:latin typeface="Times New Roman" pitchFamily="18" charset="0"/>
                <a:cs typeface="Times New Roman" pitchFamily="18" charset="0"/>
              </a:rPr>
              <a:t> سيوف</a:t>
            </a:r>
            <a:r>
              <a:rPr lang="ar-IQ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107 0.38218 L 0.68107 0.1090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975 0.52801 L -0.53975 0.2379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639 0.13634 L 0.72639 -0.0263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6319 0.58218 L -0.85538 0.0678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3033</TotalTime>
  <Words>673</Words>
  <Application>Microsoft Office PowerPoint</Application>
  <PresentationFormat>On-screen Show (4:3)</PresentationFormat>
  <Paragraphs>95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م. محمد هاشم محيسن </vt:lpstr>
      <vt:lpstr>الأهداف الرئيسة </vt:lpstr>
      <vt:lpstr>Slide 3</vt:lpstr>
      <vt:lpstr> </vt:lpstr>
      <vt:lpstr>نُبْذة مُختصرة عن تاريخ الترجمة الآلية  </vt:lpstr>
      <vt:lpstr>Slide 6</vt:lpstr>
      <vt:lpstr>Slide 7</vt:lpstr>
      <vt:lpstr>مزايا الترجمة الآلية وعيوبها</vt:lpstr>
      <vt:lpstr>ترجمة الآلة و ترجمة الإنسان</vt:lpstr>
      <vt:lpstr>ترجمة الآلة و ترجمة الإنسان</vt:lpstr>
      <vt:lpstr>ترجمة الآلة و ترجمة الإنسان</vt:lpstr>
      <vt:lpstr>المُستخلص</vt:lpstr>
      <vt:lpstr>Slide 13</vt:lpstr>
      <vt:lpstr>Slide 14</vt:lpstr>
    </vt:vector>
  </TitlesOfParts>
  <Company>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Traducción Automática (TA)   الترجمة الآلية</dc:title>
  <dc:creator>mm</dc:creator>
  <cp:lastModifiedBy>suha</cp:lastModifiedBy>
  <cp:revision>323</cp:revision>
  <dcterms:created xsi:type="dcterms:W3CDTF">2014-04-01T20:02:11Z</dcterms:created>
  <dcterms:modified xsi:type="dcterms:W3CDTF">2020-04-21T07:39:15Z</dcterms:modified>
</cp:coreProperties>
</file>