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IQ" dirty="0" smtClean="0"/>
              <a:t>نظريات اللغة</a:t>
            </a:r>
            <a:br>
              <a:rPr lang="ar-IQ" dirty="0" smtClean="0"/>
            </a:br>
            <a:r>
              <a:rPr lang="de-DE" dirty="0" smtClean="0"/>
              <a:t>Sprachtheorie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ar-IQ" sz="2800" b="1" dirty="0" smtClean="0"/>
              <a:t>م. رقية محمود جاسم</a:t>
            </a:r>
          </a:p>
          <a:p>
            <a:pPr algn="ctr"/>
            <a:r>
              <a:rPr lang="en-US" sz="2800" b="1" dirty="0" err="1" smtClean="0"/>
              <a:t>Ruqaya</a:t>
            </a:r>
            <a:r>
              <a:rPr lang="en-US" sz="2800" b="1" dirty="0" smtClean="0"/>
              <a:t> Mahmood </a:t>
            </a:r>
            <a:r>
              <a:rPr lang="en-US" sz="2800" b="1" dirty="0" err="1" smtClean="0"/>
              <a:t>Jasim</a:t>
            </a:r>
            <a:endParaRPr lang="ar-IQ" sz="2800" b="1" dirty="0" smtClean="0"/>
          </a:p>
          <a:p>
            <a:pPr algn="ctr"/>
            <a:r>
              <a:rPr lang="en-US" sz="2800" b="1" dirty="0"/>
              <a:t> 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Dritte</a:t>
            </a:r>
            <a:r>
              <a:rPr lang="en-US" sz="2800" b="1" dirty="0" smtClean="0"/>
              <a:t> </a:t>
            </a:r>
            <a:r>
              <a:rPr lang="en-US" sz="2800" b="1" dirty="0" err="1"/>
              <a:t>Klasse</a:t>
            </a:r>
            <a:r>
              <a:rPr lang="en-US" sz="2800" b="1" dirty="0"/>
              <a:t> </a:t>
            </a:r>
            <a:r>
              <a:rPr lang="ar-IQ" sz="2800" b="1" dirty="0"/>
              <a:t>المرحلة الثالثة </a:t>
            </a:r>
            <a:endParaRPr lang="en-US" sz="2800" b="1" dirty="0" smtClean="0"/>
          </a:p>
          <a:p>
            <a:pPr algn="ctr"/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4088874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Definieren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Sprachtheorie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err="1"/>
              <a:t>i</a:t>
            </a:r>
            <a:r>
              <a:rPr lang="en-US" dirty="0" err="1" smtClean="0"/>
              <a:t>st</a:t>
            </a:r>
            <a:r>
              <a:rPr lang="en-US" dirty="0" smtClean="0"/>
              <a:t>, </a:t>
            </a:r>
            <a:r>
              <a:rPr lang="en-US" dirty="0" err="1" smtClean="0"/>
              <a:t>kurz</a:t>
            </a:r>
            <a:r>
              <a:rPr lang="en-US" dirty="0" smtClean="0"/>
              <a:t> </a:t>
            </a:r>
            <a:r>
              <a:rPr lang="en-US" dirty="0" err="1" smtClean="0"/>
              <a:t>gesagt</a:t>
            </a:r>
            <a:r>
              <a:rPr lang="en-US" dirty="0" smtClean="0"/>
              <a:t>, die </a:t>
            </a:r>
            <a:r>
              <a:rPr lang="en-US" dirty="0" err="1" smtClean="0"/>
              <a:t>Instanz</a:t>
            </a:r>
            <a:r>
              <a:rPr lang="en-US" dirty="0" smtClean="0"/>
              <a:t>, in der die </a:t>
            </a:r>
            <a:r>
              <a:rPr lang="en-US" dirty="0" err="1" smtClean="0"/>
              <a:t>Erkenntnisse</a:t>
            </a:r>
            <a:r>
              <a:rPr lang="en-US" dirty="0" smtClean="0"/>
              <a:t> </a:t>
            </a:r>
            <a:r>
              <a:rPr lang="en-US" dirty="0" err="1" smtClean="0"/>
              <a:t>aller</a:t>
            </a:r>
            <a:r>
              <a:rPr lang="en-US" dirty="0" smtClean="0"/>
              <a:t> </a:t>
            </a:r>
            <a:r>
              <a:rPr lang="en-US" dirty="0" err="1" smtClean="0"/>
              <a:t>Sprachforschung</a:t>
            </a:r>
            <a:r>
              <a:rPr lang="en-US" dirty="0" smtClean="0"/>
              <a:t> </a:t>
            </a:r>
            <a:r>
              <a:rPr lang="en-US" dirty="0" err="1" smtClean="0"/>
              <a:t>systematisch</a:t>
            </a:r>
            <a:r>
              <a:rPr lang="en-US" dirty="0" smtClean="0"/>
              <a:t> </a:t>
            </a:r>
            <a:r>
              <a:rPr lang="en-US" dirty="0" err="1" smtClean="0"/>
              <a:t>zusammengefa</a:t>
            </a:r>
            <a:r>
              <a:rPr lang="de-DE" dirty="0" smtClean="0"/>
              <a:t>ßt und begründet sind. Ein präziseres Verständnis des Befriffs Sprachtheorie werden wir gewinnen, wenn wir uns mit der Bedeutung seiner Bestandteile, Sprache und Theorie befassen.</a:t>
            </a:r>
          </a:p>
        </p:txBody>
      </p:sp>
    </p:spTree>
    <p:extLst>
      <p:ext uri="{BB962C8B-B14F-4D97-AF65-F5344CB8AC3E}">
        <p14:creationId xmlns:p14="http://schemas.microsoft.com/office/powerpoint/2010/main" val="4244244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Qualitätsmerkmale einer Theorie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de-DE" dirty="0" smtClean="0"/>
              <a:t>Vollständigkeit</a:t>
            </a:r>
          </a:p>
          <a:p>
            <a:pPr algn="l" rtl="0"/>
            <a:r>
              <a:rPr lang="de-DE" dirty="0" smtClean="0"/>
              <a:t>Systematizität</a:t>
            </a:r>
          </a:p>
          <a:p>
            <a:pPr algn="l" rtl="0"/>
            <a:r>
              <a:rPr lang="de-DE" dirty="0" smtClean="0"/>
              <a:t>Integration</a:t>
            </a:r>
          </a:p>
          <a:p>
            <a:pPr algn="l" rtl="0"/>
            <a:r>
              <a:rPr lang="de-DE" dirty="0" smtClean="0"/>
              <a:t>Begründung</a:t>
            </a:r>
          </a:p>
          <a:p>
            <a:pPr algn="l" rtl="0"/>
            <a:r>
              <a:rPr lang="de-DE" dirty="0" smtClean="0"/>
              <a:t>objektivität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29719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Wichtige Bereiche der Sprachwissenschaft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de-DE" dirty="0" smtClean="0"/>
              <a:t>Grammatik</a:t>
            </a:r>
          </a:p>
          <a:p>
            <a:pPr algn="l" rtl="0"/>
            <a:r>
              <a:rPr lang="de-DE" dirty="0" smtClean="0"/>
              <a:t>Morphologie</a:t>
            </a:r>
          </a:p>
          <a:p>
            <a:pPr algn="l" rtl="0"/>
            <a:r>
              <a:rPr lang="de-DE" dirty="0" smtClean="0"/>
              <a:t>Wortbildung</a:t>
            </a:r>
          </a:p>
          <a:p>
            <a:pPr algn="l" rtl="0"/>
            <a:r>
              <a:rPr lang="de-DE" dirty="0" smtClean="0"/>
              <a:t>Lexikologie</a:t>
            </a:r>
          </a:p>
          <a:p>
            <a:pPr algn="l" rtl="0"/>
            <a:r>
              <a:rPr lang="de-DE" dirty="0" smtClean="0"/>
              <a:t>Phonologie</a:t>
            </a:r>
          </a:p>
          <a:p>
            <a:pPr algn="l" rtl="0"/>
            <a:r>
              <a:rPr lang="de-DE" dirty="0" smtClean="0"/>
              <a:t>Semantik</a:t>
            </a:r>
          </a:p>
          <a:p>
            <a:pPr algn="l" rtl="0"/>
            <a:r>
              <a:rPr lang="de-DE" dirty="0" smtClean="0"/>
              <a:t>Pragmatik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96966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 von Sprache, Theorie, Wissenschaft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de-DE" dirty="0" smtClean="0"/>
              <a:t>Sprache: ist das Szstem von Einheiten und Regeln, die den Mitgliedern von Sprachgemeinschaft als Mittel der Verständigumg dienen</a:t>
            </a:r>
          </a:p>
          <a:p>
            <a:pPr algn="l" rtl="0"/>
            <a:r>
              <a:rPr lang="de-DE" dirty="0" smtClean="0"/>
              <a:t>Theorie: ist die wissenschaftliche Anschauung eines gegenstandsbereichs</a:t>
            </a:r>
          </a:p>
          <a:p>
            <a:pPr algn="l" rtl="0"/>
            <a:r>
              <a:rPr lang="de-DE" dirty="0" smtClean="0"/>
              <a:t>Wissenschaft: eine menschliche Tätigkeit, die sich um die methodische kontrollierte Aufstellung von Theorien bemüht.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32318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Gründe der Untersuchung der Sprachwissenschaft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de-DE" dirty="0" smtClean="0"/>
              <a:t>Politsche – soziale Gründe</a:t>
            </a:r>
          </a:p>
          <a:p>
            <a:pPr algn="l" rtl="0"/>
            <a:r>
              <a:rPr lang="de-DE" dirty="0" smtClean="0"/>
              <a:t>Theoretische Gründe</a:t>
            </a:r>
          </a:p>
          <a:p>
            <a:pPr algn="l" rtl="0"/>
            <a:r>
              <a:rPr lang="de-DE" dirty="0" smtClean="0"/>
              <a:t>Praktische Gründe</a:t>
            </a:r>
          </a:p>
          <a:p>
            <a:pPr algn="l" rtl="0"/>
            <a:r>
              <a:rPr lang="de-DE" dirty="0" smtClean="0"/>
              <a:t>Kurturlle Gründe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50296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Danke für Ihre Aufmersamkeit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de-DE" dirty="0" smtClean="0"/>
          </a:p>
          <a:p>
            <a:pPr algn="l" rtl="0"/>
            <a:endParaRPr lang="de-DE" dirty="0"/>
          </a:p>
          <a:p>
            <a:pPr marL="0" indent="0" algn="ctr" rtl="0">
              <a:buNone/>
            </a:pPr>
            <a:r>
              <a:rPr lang="ar-IQ" sz="3600" dirty="0" smtClean="0"/>
              <a:t>شكرا جزيلا</a:t>
            </a:r>
            <a:endParaRPr lang="de-DE" sz="3600" dirty="0" smtClean="0"/>
          </a:p>
        </p:txBody>
      </p:sp>
    </p:spTree>
    <p:extLst>
      <p:ext uri="{BB962C8B-B14F-4D97-AF65-F5344CB8AC3E}">
        <p14:creationId xmlns:p14="http://schemas.microsoft.com/office/powerpoint/2010/main" val="200127884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104</TotalTime>
  <Words>155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Trebuchet MS</vt:lpstr>
      <vt:lpstr>Berlin</vt:lpstr>
      <vt:lpstr>نظريات اللغة Sprachtheorie</vt:lpstr>
      <vt:lpstr>Definieren Sie Sprachtheorie</vt:lpstr>
      <vt:lpstr>Qualitätsmerkmale einer Theorie</vt:lpstr>
      <vt:lpstr>Wichtige Bereiche der Sprachwissenschaft</vt:lpstr>
      <vt:lpstr>Definition von Sprache, Theorie, Wissenschaft</vt:lpstr>
      <vt:lpstr>Gründe der Untersuchung der Sprachwissenschaft</vt:lpstr>
      <vt:lpstr>Danke für Ihre Aufmersamkeit</vt:lpstr>
    </vt:vector>
  </TitlesOfParts>
  <Company>Enjoy My Fine Releases.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نظريات اللغة Sprachtheorie</dc:title>
  <dc:creator>DR.Ahmed Saker 2o1O</dc:creator>
  <cp:lastModifiedBy>DR.Ahmed Saker 2o1O</cp:lastModifiedBy>
  <cp:revision>8</cp:revision>
  <dcterms:created xsi:type="dcterms:W3CDTF">2020-01-25T16:07:45Z</dcterms:created>
  <dcterms:modified xsi:type="dcterms:W3CDTF">2020-01-25T17:52:15Z</dcterms:modified>
</cp:coreProperties>
</file>