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58E591-BC4A-4D96-9C09-D083BE2DA58D}" type="datetimeFigureOut">
              <a:rPr lang="ar-IQ" smtClean="0"/>
              <a:t>05/03/1440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F9DA6C-35E8-468A-B3E2-6B109BED4E9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9DA6C-35E8-468A-B3E2-6B109BED4E92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Buyur-Emir Kipi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صيغة الأمر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Emir Kipi</a:t>
            </a:r>
            <a:br>
              <a:rPr lang="tr-TR" dirty="0" smtClean="0"/>
            </a:br>
            <a:r>
              <a:rPr lang="ar-IQ" dirty="0" smtClean="0"/>
              <a:t>صيغة الأمر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تستعمل هذه الصيغة في الأمر ويكون الفعل في صيغة الأمر بدون إي لاحقة ماعدا اللاحقة الشخصية  إي إن جذر الفعل يكون في صيغة الأمر.</a:t>
            </a:r>
          </a:p>
          <a:p>
            <a:r>
              <a:rPr lang="ar-IQ" dirty="0" smtClean="0"/>
              <a:t>مثل </a:t>
            </a:r>
          </a:p>
          <a:p>
            <a:r>
              <a:rPr lang="tr-TR" dirty="0" smtClean="0"/>
              <a:t>(gel, bak, oku, git, uyu, yürü, al, ver, var )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Kişi Ekleri</a:t>
            </a:r>
            <a:br>
              <a:rPr lang="tr-TR" dirty="0" smtClean="0"/>
            </a:br>
            <a:r>
              <a:rPr lang="ar-IQ" dirty="0" smtClean="0"/>
              <a:t>اللواحق الشخصية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تستعمل اللواحق الشخصية لصيغة الأمر في الشخص الثاني مفرد والجمع والشخص الثالث مفرد والجمع ولا توجد لاحقة شخصية للشخص الأول مفرد والجمع.</a:t>
            </a:r>
          </a:p>
          <a:p>
            <a:r>
              <a:rPr lang="ar-IQ" dirty="0" smtClean="0"/>
              <a:t>الشخص الثاني مفرد يكون بدون لاحقة جذر الفعل فقط يدل على الشخص الثاني </a:t>
            </a:r>
            <a:r>
              <a:rPr lang="tr-TR" dirty="0" smtClean="0"/>
              <a:t>(sen sev, gel, gör )</a:t>
            </a:r>
          </a:p>
          <a:p>
            <a:r>
              <a:rPr lang="ar-IQ" dirty="0" smtClean="0"/>
              <a:t>الشخص الثاني جمع تكون اللاحقة هي </a:t>
            </a:r>
            <a:r>
              <a:rPr lang="tr-TR" dirty="0" smtClean="0"/>
              <a:t>( siz sevin, gelin)</a:t>
            </a:r>
          </a:p>
          <a:p>
            <a:r>
              <a:rPr lang="ar-IQ" dirty="0" smtClean="0"/>
              <a:t>الشخص الثالث مفرد والجمع </a:t>
            </a:r>
            <a:r>
              <a:rPr lang="tr-TR" dirty="0" smtClean="0">
                <a:sym typeface="Wingdings" pitchFamily="2" charset="2"/>
              </a:rPr>
              <a:t>(o sevsin, onlar sevsinler )</a:t>
            </a:r>
            <a:endParaRPr lang="ar-IQ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Olumsuz Şekli</a:t>
            </a:r>
            <a:br>
              <a:rPr lang="tr-TR" dirty="0" smtClean="0"/>
            </a:br>
            <a:r>
              <a:rPr lang="ar-IQ" dirty="0" smtClean="0"/>
              <a:t>الحالة المنفية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تكون لاحقة النفي هي </a:t>
            </a:r>
            <a:r>
              <a:rPr lang="tr-TR" dirty="0" smtClean="0"/>
              <a:t>(ma,me) </a:t>
            </a:r>
            <a:r>
              <a:rPr lang="ar-IQ" dirty="0" smtClean="0"/>
              <a:t>وتضاف مباشرة بعد جذر الفعل وبعدها اللاحقة الشخصية .</a:t>
            </a:r>
          </a:p>
          <a:p>
            <a:r>
              <a:rPr lang="tr-TR" dirty="0" smtClean="0"/>
              <a:t>(sevme, sevmesin, sevmeyin / sevmeyiniz, sevmesinler)</a:t>
            </a:r>
          </a:p>
          <a:p>
            <a:r>
              <a:rPr lang="ar-IQ" dirty="0" smtClean="0"/>
              <a:t>وتكون اللاحقة الشخصية للشخص الثاني جمع في حالة النفي  هي </a:t>
            </a:r>
            <a:r>
              <a:rPr lang="tr-TR" dirty="0" smtClean="0"/>
              <a:t>  </a:t>
            </a:r>
            <a:r>
              <a:rPr lang="ar-IQ" dirty="0" smtClean="0"/>
              <a:t>  </a:t>
            </a:r>
            <a:r>
              <a:rPr lang="tr-TR" dirty="0" smtClean="0"/>
              <a:t>(in,iniz)</a:t>
            </a:r>
            <a:r>
              <a:rPr lang="ar-IQ" dirty="0" smtClean="0"/>
              <a:t>وحسب التوافق الصوتي</a:t>
            </a:r>
          </a:p>
          <a:p>
            <a:r>
              <a:rPr lang="ar-IQ" dirty="0" smtClean="0"/>
              <a:t>لا يوجد في صيغة الأمر الحالة الاستفهامية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172</Words>
  <PresentationFormat>عرض على الشاشة (3:4)‏</PresentationFormat>
  <Paragraphs>17</Paragraphs>
  <Slides>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Buyur-Emir Kipi </vt:lpstr>
      <vt:lpstr>Emir Kipi صيغة الأمر </vt:lpstr>
      <vt:lpstr>Kişi Ekleri اللواحق الشخصية </vt:lpstr>
      <vt:lpstr>Olumsuz Şekli الحالة المنفية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Buyur-Emir Kipi </dc:title>
  <dc:creator>ماستر</dc:creator>
  <cp:lastModifiedBy>ماستر</cp:lastModifiedBy>
  <cp:revision>4</cp:revision>
  <dcterms:created xsi:type="dcterms:W3CDTF">2018-11-09T23:13:29Z</dcterms:created>
  <dcterms:modified xsi:type="dcterms:W3CDTF">2018-11-12T21:52:49Z</dcterms:modified>
</cp:coreProperties>
</file>