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50030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Dil Bilgisi </a:t>
            </a:r>
            <a:br>
              <a:rPr lang="tr-TR" dirty="0" smtClean="0"/>
            </a:br>
            <a:r>
              <a:rPr lang="tr-TR" dirty="0" smtClean="0"/>
              <a:t>Birinci Bölümü</a:t>
            </a:r>
            <a:br>
              <a:rPr lang="tr-TR" dirty="0" smtClean="0"/>
            </a:br>
            <a:r>
              <a:rPr lang="tr-TR" dirty="0" smtClean="0"/>
              <a:t> fiil zamanları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43042" y="4214818"/>
            <a:ext cx="6400800" cy="1428760"/>
          </a:xfrm>
        </p:spPr>
        <p:txBody>
          <a:bodyPr>
            <a:normAutofit fontScale="70000" lnSpcReduction="20000"/>
          </a:bodyPr>
          <a:lstStyle/>
          <a:p>
            <a:r>
              <a:rPr lang="ar-IQ" dirty="0" smtClean="0"/>
              <a:t>قواعد اللغة التركية </a:t>
            </a:r>
          </a:p>
          <a:p>
            <a:r>
              <a:rPr lang="ar-IQ" dirty="0" smtClean="0"/>
              <a:t>المرحلة الأولى</a:t>
            </a:r>
          </a:p>
          <a:p>
            <a:r>
              <a:rPr lang="ar-IQ" dirty="0" smtClean="0"/>
              <a:t>الأزمنة الفعلية </a:t>
            </a:r>
            <a:endParaRPr lang="ar-IQ" dirty="0" smtClean="0"/>
          </a:p>
          <a:p>
            <a:r>
              <a:rPr lang="ar-IQ" dirty="0" smtClean="0"/>
              <a:t>م. ابتسام عريبي عبدالله 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Fiiller  </a:t>
            </a:r>
            <a:r>
              <a:rPr lang="ar-IQ" dirty="0" smtClean="0"/>
              <a:t>الأفعال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الأفعال</a:t>
            </a:r>
            <a:r>
              <a:rPr lang="tr-TR" dirty="0" smtClean="0"/>
              <a:t>(Fiiller)</a:t>
            </a:r>
            <a:r>
              <a:rPr lang="ar-IQ" dirty="0" smtClean="0"/>
              <a:t> هي النوع الرابع من أنواع الكلمة من حيث المعنى والفعل هو الذي يُعبر عن حركة الكائنات ووضعها.</a:t>
            </a:r>
          </a:p>
          <a:p>
            <a:r>
              <a:rPr lang="ar-IQ" dirty="0" smtClean="0"/>
              <a:t>الصيغ الفعلية </a:t>
            </a:r>
            <a:r>
              <a:rPr lang="tr-TR" dirty="0" smtClean="0"/>
              <a:t>(Fiil Kipleri) </a:t>
            </a:r>
            <a:r>
              <a:rPr lang="ar-IQ" dirty="0" smtClean="0"/>
              <a:t> توجد في اللغة التركية تسع صيغ فعلية </a:t>
            </a:r>
          </a:p>
          <a:p>
            <a:r>
              <a:rPr lang="ar-IQ" dirty="0" smtClean="0"/>
              <a:t>خمسة منها أساسية وتسمى بالصيغ </a:t>
            </a:r>
            <a:r>
              <a:rPr lang="ar-IQ" dirty="0" err="1" smtClean="0"/>
              <a:t>الاخبارية</a:t>
            </a:r>
            <a:r>
              <a:rPr lang="ar-IQ" dirty="0" smtClean="0"/>
              <a:t>  </a:t>
            </a:r>
          </a:p>
          <a:p>
            <a:r>
              <a:rPr lang="ar-IQ" dirty="0" smtClean="0"/>
              <a:t>الأربع صيغ المتبقية هي المساعدة وتسمى بأفعال التمني </a:t>
            </a:r>
            <a:endParaRPr lang="tr-TR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Fiil Kipleri</a:t>
            </a:r>
            <a:br>
              <a:rPr lang="tr-TR" dirty="0" smtClean="0"/>
            </a:br>
            <a:r>
              <a:rPr lang="tr-TR" dirty="0" smtClean="0"/>
              <a:t>A. Bildirme Kipleri </a:t>
            </a:r>
            <a:br>
              <a:rPr lang="tr-TR" dirty="0" smtClean="0"/>
            </a:br>
            <a:r>
              <a:rPr lang="tr-TR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r>
              <a:rPr lang="tr-TR" dirty="0" smtClean="0"/>
              <a:t>Görülen Geçmiş Zaman  </a:t>
            </a:r>
            <a:r>
              <a:rPr lang="ar-IQ" dirty="0" smtClean="0"/>
              <a:t>صيغة الماضي ألشهودي </a:t>
            </a:r>
          </a:p>
          <a:p>
            <a:r>
              <a:rPr lang="tr-TR" dirty="0" smtClean="0"/>
              <a:t>Görülmeyen Geçmiş Zaman </a:t>
            </a:r>
            <a:r>
              <a:rPr lang="ar-IQ" dirty="0" smtClean="0"/>
              <a:t>صيغة الماضي ألنقلي</a:t>
            </a:r>
          </a:p>
          <a:p>
            <a:r>
              <a:rPr lang="tr-TR" dirty="0" smtClean="0"/>
              <a:t>Şimdiki Zaman </a:t>
            </a:r>
            <a:r>
              <a:rPr lang="ar-IQ" dirty="0" smtClean="0"/>
              <a:t>صيغة الزمن الحالي </a:t>
            </a:r>
          </a:p>
          <a:p>
            <a:r>
              <a:rPr lang="tr-TR" dirty="0" smtClean="0"/>
              <a:t>Gelecek Zaman </a:t>
            </a:r>
            <a:r>
              <a:rPr lang="ar-IQ" dirty="0" smtClean="0"/>
              <a:t>صيغة الزمن المستقبل </a:t>
            </a:r>
          </a:p>
          <a:p>
            <a:r>
              <a:rPr lang="tr-TR" dirty="0" smtClean="0"/>
              <a:t>Geniş Zaman </a:t>
            </a:r>
            <a:r>
              <a:rPr lang="ar-IQ" dirty="0" smtClean="0"/>
              <a:t>صيغة زمن الواسع </a:t>
            </a:r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B. Tasarlama Kipleri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Şart kipleri </a:t>
            </a:r>
            <a:r>
              <a:rPr lang="ar-IQ" dirty="0" smtClean="0"/>
              <a:t>صيغة الشرط والتمني</a:t>
            </a:r>
          </a:p>
          <a:p>
            <a:r>
              <a:rPr lang="tr-TR" dirty="0" smtClean="0"/>
              <a:t>İstek Kipi </a:t>
            </a:r>
            <a:r>
              <a:rPr lang="ar-IQ" dirty="0" smtClean="0"/>
              <a:t>صيغة الطلب </a:t>
            </a:r>
          </a:p>
          <a:p>
            <a:r>
              <a:rPr lang="tr-TR" dirty="0" smtClean="0"/>
              <a:t>Gereklik Kipi </a:t>
            </a:r>
            <a:r>
              <a:rPr lang="ar-IQ" dirty="0" smtClean="0"/>
              <a:t>صيغة الو جوبيه </a:t>
            </a:r>
          </a:p>
          <a:p>
            <a:r>
              <a:rPr lang="tr-TR" dirty="0" smtClean="0"/>
              <a:t>Emir kipi </a:t>
            </a:r>
            <a:r>
              <a:rPr lang="ar-IQ" dirty="0" smtClean="0"/>
              <a:t>صيغة الأمر 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Kişi Ekleri </a:t>
            </a:r>
            <a:br>
              <a:rPr lang="tr-TR" sz="3200" dirty="0" smtClean="0"/>
            </a:br>
            <a:r>
              <a:rPr lang="ar-IQ" sz="3200" dirty="0" smtClean="0"/>
              <a:t>اللواحق الشخصية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مفهوم الشخص مع الأفعال يعبر عنه بلواحق تملك خاصة تستعمل حسب قاعدة التوافق الصوتي وتقسم هذه اللواحق على ثلاثة أنواع.</a:t>
            </a:r>
          </a:p>
          <a:p>
            <a:r>
              <a:rPr lang="ar-IQ" sz="2800" dirty="0" smtClean="0"/>
              <a:t>النوع الأول </a:t>
            </a:r>
          </a:p>
          <a:p>
            <a:r>
              <a:rPr lang="tr-TR" sz="2800" dirty="0" smtClean="0"/>
              <a:t>Teklik : 1.(ım,im,um,üm), 2. (sın,sin,sun,sün), 3.(------)</a:t>
            </a:r>
          </a:p>
          <a:p>
            <a:r>
              <a:rPr lang="tr-TR" sz="2800" dirty="0" smtClean="0"/>
              <a:t>Çokluk: 1.(ız,iz,uz,üz), 2.(sınız,siniz,sunuz,sünüz), 3.(lar,ler)</a:t>
            </a:r>
          </a:p>
          <a:p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النوع الثاني </a:t>
            </a:r>
          </a:p>
          <a:p>
            <a:r>
              <a:rPr lang="tr-TR" dirty="0" smtClean="0"/>
              <a:t>Teklik: 1.(m) , 2.(n) , 3.(-----)</a:t>
            </a:r>
          </a:p>
          <a:p>
            <a:r>
              <a:rPr lang="tr-TR" dirty="0" smtClean="0"/>
              <a:t>Çokluk: 1.(k), 2.(nız,niz,nuz,nüz), 3.(lar,ler)</a:t>
            </a:r>
          </a:p>
          <a:p>
            <a:r>
              <a:rPr lang="ar-IQ" dirty="0" smtClean="0"/>
              <a:t>النوع الثالث</a:t>
            </a:r>
          </a:p>
          <a:p>
            <a:r>
              <a:rPr lang="tr-TR" dirty="0" smtClean="0"/>
              <a:t>Teklik: 1.--------, 2.-----, 3.sın,sin,sun,sün</a:t>
            </a:r>
          </a:p>
          <a:p>
            <a:r>
              <a:rPr lang="tr-TR" dirty="0" smtClean="0"/>
              <a:t>Çokluk: 1.-------, 2.(ın,in,un,ün)/ (ınız,iniz,unuz,ünüz) , 3.lar,ler 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220</Words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سمة Office</vt:lpstr>
      <vt:lpstr>Dil Bilgisi  Birinci Bölümü  fiil zamanları  </vt:lpstr>
      <vt:lpstr> Fiiller  الأفعال</vt:lpstr>
      <vt:lpstr>Fiil Kipleri A. Bildirme Kipleri   </vt:lpstr>
      <vt:lpstr>B. Tasarlama Kipleri </vt:lpstr>
      <vt:lpstr>Kişi Ekleri  اللواحق الشخصية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 Bilgisi  Birinci Bölümü fiil zamanları</dc:title>
  <dc:creator>ماستر</dc:creator>
  <cp:lastModifiedBy>mokaa</cp:lastModifiedBy>
  <cp:revision>5</cp:revision>
  <dcterms:created xsi:type="dcterms:W3CDTF">2018-11-09T21:51:58Z</dcterms:created>
  <dcterms:modified xsi:type="dcterms:W3CDTF">2020-01-29T07:32:17Z</dcterms:modified>
</cp:coreProperties>
</file>