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1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IQ" dirty="0" smtClean="0"/>
              <a:t>اعداد م.رقية محمود جاسم</a:t>
            </a:r>
            <a:br>
              <a:rPr lang="ar-IQ" dirty="0" smtClean="0"/>
            </a:br>
            <a:r>
              <a:rPr lang="en-US" dirty="0" err="1" smtClean="0"/>
              <a:t>Ruqaya</a:t>
            </a:r>
            <a:r>
              <a:rPr lang="en-US" dirty="0" smtClean="0"/>
              <a:t> Mahmood </a:t>
            </a:r>
            <a:r>
              <a:rPr lang="en-US" dirty="0" err="1" smtClean="0"/>
              <a:t>Jasim</a:t>
            </a:r>
            <a:endParaRPr lang="ar-IQ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ar-IQ" sz="2800" b="1" dirty="0" smtClean="0"/>
              <a:t>المرحلة الاولى</a:t>
            </a:r>
          </a:p>
          <a:p>
            <a:r>
              <a:rPr lang="de-DE" sz="2800" b="1" dirty="0" smtClean="0"/>
              <a:t>Erste Klasse</a:t>
            </a:r>
            <a:endParaRPr lang="ar-IQ" sz="2800" b="1" dirty="0" smtClean="0"/>
          </a:p>
          <a:p>
            <a:r>
              <a:rPr lang="ar-IQ" sz="2800" b="1" dirty="0" smtClean="0"/>
              <a:t>مادة الاملاء </a:t>
            </a:r>
            <a:r>
              <a:rPr lang="en-US" sz="2800" b="1" dirty="0" smtClean="0"/>
              <a:t>Diktat    </a:t>
            </a:r>
            <a:endParaRPr lang="ar-IQ" sz="2800" b="1" dirty="0" smtClean="0"/>
          </a:p>
          <a:p>
            <a:endParaRPr lang="ar-IQ" sz="2800" b="1" dirty="0"/>
          </a:p>
        </p:txBody>
      </p:sp>
    </p:spTree>
    <p:extLst>
      <p:ext uri="{BB962C8B-B14F-4D97-AF65-F5344CB8AC3E}">
        <p14:creationId xmlns:p14="http://schemas.microsoft.com/office/powerpoint/2010/main" val="3724736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Das deutsche </a:t>
            </a:r>
            <a:r>
              <a:rPr lang="en-US" dirty="0" err="1" smtClean="0"/>
              <a:t>Alphapet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A   </a:t>
            </a:r>
            <a:r>
              <a:rPr lang="en-US" dirty="0" err="1" smtClean="0"/>
              <a:t>a</a:t>
            </a:r>
            <a:r>
              <a:rPr lang="en-US" dirty="0" smtClean="0"/>
              <a:t>  </a:t>
            </a:r>
            <a:r>
              <a:rPr lang="en-US" dirty="0" err="1" smtClean="0"/>
              <a:t>Ampel</a:t>
            </a:r>
            <a:r>
              <a:rPr lang="en-US" dirty="0" smtClean="0"/>
              <a:t>     </a:t>
            </a:r>
            <a:r>
              <a:rPr lang="en-US" dirty="0"/>
              <a:t>B </a:t>
            </a:r>
            <a:r>
              <a:rPr lang="en-US" dirty="0" err="1"/>
              <a:t>b</a:t>
            </a:r>
            <a:r>
              <a:rPr lang="en-US" dirty="0"/>
              <a:t>   </a:t>
            </a:r>
            <a:r>
              <a:rPr lang="en-US" dirty="0" smtClean="0"/>
              <a:t>Band         </a:t>
            </a:r>
            <a:r>
              <a:rPr lang="en-US" dirty="0"/>
              <a:t>C </a:t>
            </a:r>
            <a:r>
              <a:rPr lang="en-US" dirty="0" err="1"/>
              <a:t>c</a:t>
            </a:r>
            <a:r>
              <a:rPr lang="en-US" dirty="0"/>
              <a:t> </a:t>
            </a:r>
            <a:r>
              <a:rPr lang="en-US" dirty="0" err="1" smtClean="0"/>
              <a:t>Cirka</a:t>
            </a:r>
            <a:r>
              <a:rPr lang="en-US" dirty="0" smtClean="0"/>
              <a:t>        </a:t>
            </a:r>
            <a:r>
              <a:rPr lang="en-US" dirty="0"/>
              <a:t>D </a:t>
            </a:r>
            <a:r>
              <a:rPr lang="en-US" dirty="0" err="1"/>
              <a:t>d</a:t>
            </a:r>
            <a:r>
              <a:rPr lang="en-US" dirty="0"/>
              <a:t> </a:t>
            </a:r>
            <a:r>
              <a:rPr lang="en-US" dirty="0" smtClean="0"/>
              <a:t>das       E </a:t>
            </a:r>
            <a:r>
              <a:rPr lang="en-US" dirty="0" err="1"/>
              <a:t>e</a:t>
            </a:r>
            <a:r>
              <a:rPr lang="en-US" dirty="0"/>
              <a:t>  </a:t>
            </a:r>
            <a:r>
              <a:rPr lang="en-US" dirty="0" err="1" smtClean="0"/>
              <a:t>Ensel</a:t>
            </a:r>
            <a:endParaRPr lang="en-US" dirty="0" smtClean="0"/>
          </a:p>
          <a:p>
            <a:pPr algn="l" rtl="0"/>
            <a:r>
              <a:rPr lang="en-US" dirty="0" smtClean="0"/>
              <a:t>F </a:t>
            </a:r>
            <a:r>
              <a:rPr lang="en-US" dirty="0" err="1" smtClean="0"/>
              <a:t>f</a:t>
            </a:r>
            <a:r>
              <a:rPr lang="en-US" dirty="0" smtClean="0"/>
              <a:t>  </a:t>
            </a:r>
            <a:r>
              <a:rPr lang="en-US" dirty="0" err="1" smtClean="0"/>
              <a:t>faul</a:t>
            </a:r>
            <a:r>
              <a:rPr lang="en-US" dirty="0" smtClean="0"/>
              <a:t>           G </a:t>
            </a:r>
            <a:r>
              <a:rPr lang="en-US" dirty="0" err="1" smtClean="0"/>
              <a:t>g</a:t>
            </a:r>
            <a:r>
              <a:rPr lang="en-US" dirty="0" smtClean="0"/>
              <a:t>  </a:t>
            </a:r>
            <a:r>
              <a:rPr lang="en-US" dirty="0" err="1" smtClean="0"/>
              <a:t>gehen</a:t>
            </a:r>
            <a:r>
              <a:rPr lang="en-US" dirty="0" smtClean="0"/>
              <a:t>         H </a:t>
            </a:r>
            <a:r>
              <a:rPr lang="en-US" dirty="0" err="1" smtClean="0"/>
              <a:t>h</a:t>
            </a:r>
            <a:r>
              <a:rPr lang="en-US" dirty="0"/>
              <a:t> </a:t>
            </a:r>
            <a:r>
              <a:rPr lang="en-US" dirty="0" smtClean="0"/>
              <a:t>Hof         I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immer</a:t>
            </a:r>
            <a:r>
              <a:rPr lang="en-US" dirty="0" smtClean="0"/>
              <a:t>     J </a:t>
            </a:r>
            <a:r>
              <a:rPr lang="en-US" dirty="0" err="1" smtClean="0"/>
              <a:t>j</a:t>
            </a:r>
            <a:r>
              <a:rPr lang="en-US" dirty="0" smtClean="0"/>
              <a:t> </a:t>
            </a:r>
            <a:r>
              <a:rPr lang="en-US" dirty="0" err="1" smtClean="0"/>
              <a:t>Junge</a:t>
            </a:r>
            <a:endParaRPr lang="en-US" dirty="0" smtClean="0"/>
          </a:p>
          <a:p>
            <a:pPr algn="l" rtl="0"/>
            <a:r>
              <a:rPr lang="en-US" dirty="0" smtClean="0"/>
              <a:t>K </a:t>
            </a:r>
            <a:r>
              <a:rPr lang="en-US" dirty="0" err="1" smtClean="0"/>
              <a:t>k</a:t>
            </a:r>
            <a:r>
              <a:rPr lang="en-US" dirty="0" smtClean="0"/>
              <a:t> </a:t>
            </a:r>
            <a:r>
              <a:rPr lang="en-US" dirty="0" err="1" smtClean="0"/>
              <a:t>Kamel</a:t>
            </a:r>
            <a:r>
              <a:rPr lang="en-US" dirty="0" smtClean="0"/>
              <a:t>       L </a:t>
            </a:r>
            <a:r>
              <a:rPr lang="en-US" dirty="0" err="1" smtClean="0"/>
              <a:t>l</a:t>
            </a:r>
            <a:r>
              <a:rPr lang="en-US" dirty="0" smtClean="0"/>
              <a:t> </a:t>
            </a:r>
            <a:r>
              <a:rPr lang="en-US" dirty="0" err="1" smtClean="0"/>
              <a:t>Licht</a:t>
            </a:r>
            <a:r>
              <a:rPr lang="en-US" dirty="0" smtClean="0"/>
              <a:t>            M </a:t>
            </a:r>
            <a:r>
              <a:rPr lang="en-US" dirty="0" err="1" smtClean="0"/>
              <a:t>m</a:t>
            </a:r>
            <a:r>
              <a:rPr lang="en-US" dirty="0" smtClean="0"/>
              <a:t> Mama      N </a:t>
            </a:r>
            <a:r>
              <a:rPr lang="en-US" dirty="0" err="1" smtClean="0"/>
              <a:t>n</a:t>
            </a:r>
            <a:r>
              <a:rPr lang="en-US" dirty="0" smtClean="0"/>
              <a:t> </a:t>
            </a:r>
            <a:r>
              <a:rPr lang="en-US" dirty="0" err="1" smtClean="0"/>
              <a:t>nur</a:t>
            </a:r>
            <a:r>
              <a:rPr lang="en-US" dirty="0" smtClean="0"/>
              <a:t>      O </a:t>
            </a:r>
            <a:r>
              <a:rPr lang="en-US" dirty="0" err="1" smtClean="0"/>
              <a:t>o</a:t>
            </a:r>
            <a:r>
              <a:rPr lang="en-US" dirty="0" smtClean="0"/>
              <a:t> </a:t>
            </a:r>
            <a:r>
              <a:rPr lang="en-US" dirty="0" err="1" smtClean="0"/>
              <a:t>onkel</a:t>
            </a:r>
            <a:endParaRPr lang="en-US" dirty="0" smtClean="0"/>
          </a:p>
          <a:p>
            <a:pPr algn="l" rtl="0"/>
            <a:r>
              <a:rPr lang="en-US" dirty="0" smtClean="0"/>
              <a:t>P </a:t>
            </a:r>
            <a:r>
              <a:rPr lang="en-US" dirty="0" err="1" smtClean="0"/>
              <a:t>p</a:t>
            </a:r>
            <a:r>
              <a:rPr lang="en-US" dirty="0" smtClean="0"/>
              <a:t> Post          Q </a:t>
            </a:r>
            <a:r>
              <a:rPr lang="en-US" dirty="0" err="1" smtClean="0"/>
              <a:t>q</a:t>
            </a:r>
            <a:r>
              <a:rPr lang="en-US" dirty="0" smtClean="0"/>
              <a:t>  </a:t>
            </a:r>
            <a:r>
              <a:rPr lang="en-US" dirty="0" err="1" smtClean="0"/>
              <a:t>Quelle</a:t>
            </a:r>
            <a:r>
              <a:rPr lang="en-US" dirty="0" smtClean="0"/>
              <a:t>        R </a:t>
            </a:r>
            <a:r>
              <a:rPr lang="en-US" dirty="0" err="1" smtClean="0"/>
              <a:t>r</a:t>
            </a:r>
            <a:r>
              <a:rPr lang="en-US" dirty="0" smtClean="0"/>
              <a:t> rot            S </a:t>
            </a:r>
            <a:r>
              <a:rPr lang="en-US" dirty="0" err="1" smtClean="0"/>
              <a:t>s</a:t>
            </a:r>
            <a:r>
              <a:rPr lang="en-US" dirty="0" smtClean="0"/>
              <a:t> </a:t>
            </a:r>
            <a:r>
              <a:rPr lang="en-US" dirty="0" err="1" smtClean="0"/>
              <a:t>Samstag</a:t>
            </a:r>
            <a:r>
              <a:rPr lang="en-US" dirty="0" smtClean="0"/>
              <a:t>    T </a:t>
            </a:r>
            <a:r>
              <a:rPr lang="en-US" dirty="0" err="1" smtClean="0"/>
              <a:t>t</a:t>
            </a:r>
            <a:r>
              <a:rPr lang="en-US" dirty="0" smtClean="0"/>
              <a:t> Tag</a:t>
            </a:r>
          </a:p>
          <a:p>
            <a:pPr algn="l" rtl="0"/>
            <a:r>
              <a:rPr lang="en-US" dirty="0" smtClean="0"/>
              <a:t>U </a:t>
            </a:r>
            <a:r>
              <a:rPr lang="en-US" dirty="0" err="1" smtClean="0"/>
              <a:t>u</a:t>
            </a:r>
            <a:r>
              <a:rPr lang="en-US" dirty="0" smtClean="0"/>
              <a:t> </a:t>
            </a:r>
            <a:r>
              <a:rPr lang="en-US" dirty="0" err="1" smtClean="0"/>
              <a:t>Ufer</a:t>
            </a:r>
            <a:r>
              <a:rPr lang="en-US" dirty="0" smtClean="0"/>
              <a:t>         V </a:t>
            </a:r>
            <a:r>
              <a:rPr lang="en-US" dirty="0" err="1" smtClean="0"/>
              <a:t>v</a:t>
            </a:r>
            <a:r>
              <a:rPr lang="en-US" dirty="0" smtClean="0"/>
              <a:t> </a:t>
            </a:r>
            <a:r>
              <a:rPr lang="en-US" dirty="0" err="1" smtClean="0"/>
              <a:t>vier</a:t>
            </a:r>
            <a:r>
              <a:rPr lang="en-US" dirty="0" smtClean="0"/>
              <a:t>             W </a:t>
            </a:r>
            <a:r>
              <a:rPr lang="en-US" dirty="0" err="1" smtClean="0"/>
              <a:t>w</a:t>
            </a:r>
            <a:r>
              <a:rPr lang="en-US" dirty="0" smtClean="0"/>
              <a:t> </a:t>
            </a:r>
            <a:r>
              <a:rPr lang="en-US" dirty="0" err="1" smtClean="0"/>
              <a:t>Wir</a:t>
            </a:r>
            <a:r>
              <a:rPr lang="en-US" dirty="0" smtClean="0"/>
              <a:t>         X </a:t>
            </a:r>
            <a:r>
              <a:rPr lang="en-US" dirty="0" err="1" smtClean="0"/>
              <a:t>x</a:t>
            </a:r>
            <a:r>
              <a:rPr lang="en-US" dirty="0" smtClean="0"/>
              <a:t> Taxi         Y </a:t>
            </a:r>
            <a:r>
              <a:rPr lang="en-US" dirty="0" err="1" smtClean="0"/>
              <a:t>y</a:t>
            </a:r>
            <a:r>
              <a:rPr lang="en-US" dirty="0" smtClean="0"/>
              <a:t> </a:t>
            </a:r>
            <a:r>
              <a:rPr lang="en-US" dirty="0" err="1" smtClean="0"/>
              <a:t>Lyrik</a:t>
            </a:r>
            <a:endParaRPr lang="en-US" dirty="0" smtClean="0"/>
          </a:p>
          <a:p>
            <a:pPr algn="l" rtl="0"/>
            <a:r>
              <a:rPr lang="en-US" dirty="0" smtClean="0"/>
              <a:t>Z </a:t>
            </a:r>
            <a:r>
              <a:rPr lang="en-US" dirty="0" err="1" smtClean="0"/>
              <a:t>z</a:t>
            </a:r>
            <a:r>
              <a:rPr lang="en-US" dirty="0" smtClean="0"/>
              <a:t> Zimmer    </a:t>
            </a:r>
            <a:r>
              <a:rPr lang="de-DE" dirty="0" smtClean="0"/>
              <a:t>Ää </a:t>
            </a:r>
            <a:r>
              <a:rPr lang="de-DE" dirty="0"/>
              <a:t>Ä</a:t>
            </a:r>
            <a:r>
              <a:rPr lang="en-US" dirty="0" err="1" smtClean="0"/>
              <a:t>pfel</a:t>
            </a:r>
            <a:r>
              <a:rPr lang="en-US" dirty="0" smtClean="0"/>
              <a:t>           </a:t>
            </a:r>
            <a:r>
              <a:rPr lang="de-DE" dirty="0" smtClean="0"/>
              <a:t>Ö ö Öl            Üü fünf        ß Grüße</a:t>
            </a:r>
            <a:r>
              <a:rPr lang="en-US" dirty="0" smtClean="0"/>
              <a:t>       </a:t>
            </a:r>
          </a:p>
          <a:p>
            <a:pPr marL="0" indent="0" algn="l" rtl="0">
              <a:buNone/>
            </a:pPr>
            <a:endParaRPr lang="ar-IQ" dirty="0"/>
          </a:p>
        </p:txBody>
      </p:sp>
      <p:pic>
        <p:nvPicPr>
          <p:cNvPr id="4" name="01 Track (10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84360" y="150706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932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01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de-DE" dirty="0" smtClean="0"/>
              <a:t>Vokale und Diphthonge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de-DE" dirty="0" smtClean="0"/>
              <a:t>Im Deutschen gibt es 8 Vokale ( Selbstlauter) </a:t>
            </a:r>
          </a:p>
          <a:p>
            <a:pPr algn="l" rtl="0"/>
            <a:r>
              <a:rPr lang="de-DE" dirty="0" smtClean="0"/>
              <a:t>A, E, I, O ,U, Ä, Ö, Ü _ langes und kurzes</a:t>
            </a:r>
          </a:p>
          <a:p>
            <a:pPr algn="l" rtl="0"/>
            <a:r>
              <a:rPr lang="de-DE" dirty="0" smtClean="0"/>
              <a:t>Im Deutschen gibt es  nur drei Diphthonge ( Doppellaut). Sie bestehen aus zwei Vokale undgehören zur selben Silbe</a:t>
            </a:r>
          </a:p>
          <a:p>
            <a:pPr algn="l" rtl="0"/>
            <a:r>
              <a:rPr lang="de-DE" dirty="0" smtClean="0"/>
              <a:t>Ei   eins , Au Bau, Eu Eule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778745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Buchstabieren Sie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de-DE" dirty="0" smtClean="0"/>
              <a:t>Maria       em - a – er -  i -  a</a:t>
            </a:r>
          </a:p>
          <a:p>
            <a:pPr algn="l" rtl="0"/>
            <a:r>
              <a:rPr lang="de-DE" dirty="0" smtClean="0"/>
              <a:t>Zimmer    zet – i – em – em- e – er</a:t>
            </a:r>
          </a:p>
          <a:p>
            <a:pPr algn="l" rtl="0"/>
            <a:r>
              <a:rPr lang="de-DE" dirty="0" smtClean="0"/>
              <a:t>Taxi      t – a – ix – i</a:t>
            </a:r>
          </a:p>
          <a:p>
            <a:pPr algn="l" rtl="0"/>
            <a:r>
              <a:rPr lang="de-DE" dirty="0" smtClean="0"/>
              <a:t>Mädchen    em – a umlaut – de – ce – ha – e - en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2045164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Hören Sie zu und schreiben Sie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/>
            <a:r>
              <a:rPr lang="de-DE" dirty="0" smtClean="0"/>
              <a:t>........................................... Frau Noll ........................................ Sie ........................ .</a:t>
            </a:r>
          </a:p>
          <a:p>
            <a:pPr marL="0" indent="0" algn="l" rtl="0">
              <a:buNone/>
            </a:pPr>
            <a:r>
              <a:rPr lang="de-DE" dirty="0" smtClean="0"/>
              <a:t>.............................. noch ................................. Auch ....................... . ....... ......... ...... </a:t>
            </a:r>
          </a:p>
          <a:p>
            <a:pPr marL="0" indent="0" algn="l" rtl="0">
              <a:buNone/>
            </a:pPr>
            <a:r>
              <a:rPr lang="de-DE" dirty="0" smtClean="0"/>
              <a:t>Apfel ........ ........... ......... . Dann ............... .............. .............. Macht ............... die ............... ............... Um ............. ............. .......... Ihr ............ .</a:t>
            </a:r>
          </a:p>
          <a:p>
            <a:pPr marL="0" indent="0" algn="l" rtl="0">
              <a:buNone/>
            </a:pPr>
            <a:r>
              <a:rPr lang="de-DE" dirty="0"/>
              <a:t> </a:t>
            </a:r>
            <a:r>
              <a:rPr lang="de-DE" dirty="0" smtClean="0"/>
              <a:t>  </a:t>
            </a:r>
          </a:p>
          <a:p>
            <a:pPr marL="0" indent="0" algn="l" rtl="0">
              <a:buNone/>
            </a:pPr>
            <a:endParaRPr lang="de-DE" dirty="0" smtClean="0"/>
          </a:p>
          <a:p>
            <a:pPr marL="0" indent="0" algn="l" rtl="0">
              <a:buNone/>
            </a:pPr>
            <a:r>
              <a:rPr lang="de-DE" dirty="0" smtClean="0"/>
              <a:t>                          </a:t>
            </a:r>
            <a:endParaRPr lang="ar-IQ" dirty="0"/>
          </a:p>
        </p:txBody>
      </p:sp>
      <p:pic>
        <p:nvPicPr>
          <p:cNvPr id="5" name="Dikta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85871" y="443784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735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04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Schreiben Sie Postkarte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de-DE" dirty="0" smtClean="0"/>
              <a:t>Hallo Anna,</a:t>
            </a:r>
          </a:p>
          <a:p>
            <a:pPr marL="0" indent="0" algn="l" rtl="0">
              <a:buNone/>
            </a:pPr>
            <a:r>
              <a:rPr lang="de-DE" dirty="0" smtClean="0"/>
              <a:t>Hier ....................................................</a:t>
            </a:r>
          </a:p>
          <a:p>
            <a:pPr marL="0" indent="0" algn="l" rtl="0">
              <a:buNone/>
            </a:pPr>
            <a:r>
              <a:rPr lang="de-DE" dirty="0" smtClean="0"/>
              <a:t>.............................................................</a:t>
            </a:r>
          </a:p>
          <a:p>
            <a:pPr marL="0" indent="0" algn="l" rtl="0">
              <a:buNone/>
            </a:pPr>
            <a:r>
              <a:rPr lang="de-DE" dirty="0" smtClean="0"/>
              <a:t>............................................................</a:t>
            </a:r>
          </a:p>
          <a:p>
            <a:pPr marL="0" indent="0" algn="l" rtl="0">
              <a:buNone/>
            </a:pPr>
            <a:r>
              <a:rPr lang="de-DE" dirty="0" smtClean="0"/>
              <a:t>Schöne Grüße</a:t>
            </a:r>
          </a:p>
          <a:p>
            <a:pPr marL="0" indent="0" algn="l" rtl="0">
              <a:buNone/>
            </a:pPr>
            <a:r>
              <a:rPr lang="de-DE" dirty="0" smtClean="0"/>
              <a:t>Maria</a:t>
            </a:r>
          </a:p>
        </p:txBody>
      </p:sp>
    </p:spTree>
    <p:extLst>
      <p:ext uri="{BB962C8B-B14F-4D97-AF65-F5344CB8AC3E}">
        <p14:creationId xmlns:p14="http://schemas.microsoft.com/office/powerpoint/2010/main" val="23604579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Sie könnten die folgenden Informationen verwenden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 rtl="0"/>
            <a:r>
              <a:rPr lang="de-DE" dirty="0" smtClean="0"/>
              <a:t>Montag, Salzburg, wunderbar, herrlich, freundlich</a:t>
            </a:r>
          </a:p>
          <a:p>
            <a:pPr algn="l" rtl="0"/>
            <a:r>
              <a:rPr lang="de-DE" dirty="0" smtClean="0"/>
              <a:t>Hallo Anna,</a:t>
            </a:r>
          </a:p>
          <a:p>
            <a:pPr algn="l" rtl="0"/>
            <a:r>
              <a:rPr lang="de-DE" dirty="0" smtClean="0"/>
              <a:t>Hier ist Maria auf Europareise. Heute ist Montag.</a:t>
            </a:r>
          </a:p>
          <a:p>
            <a:pPr marL="0" indent="0" algn="l" rtl="0">
              <a:buNone/>
            </a:pPr>
            <a:r>
              <a:rPr lang="de-DE" dirty="0" smtClean="0"/>
              <a:t> Und ich bin in Salzburg. Salzburg ist wunderbar. </a:t>
            </a:r>
          </a:p>
          <a:p>
            <a:pPr marL="0" indent="0" algn="l" rtl="0">
              <a:buNone/>
            </a:pPr>
            <a:r>
              <a:rPr lang="de-DE" dirty="0" smtClean="0"/>
              <a:t>Das Wetter ist herrlich und die Leute sind freundlich</a:t>
            </a:r>
          </a:p>
          <a:p>
            <a:pPr marL="0" indent="0" algn="l" rtl="0">
              <a:buNone/>
            </a:pPr>
            <a:r>
              <a:rPr lang="de-DE" dirty="0" smtClean="0"/>
              <a:t>Schöne Grüße </a:t>
            </a:r>
          </a:p>
          <a:p>
            <a:pPr marL="0" indent="0" algn="l" rtl="0">
              <a:buNone/>
            </a:pPr>
            <a:r>
              <a:rPr lang="de-DE" dirty="0" smtClean="0"/>
              <a:t>Maria</a:t>
            </a:r>
          </a:p>
          <a:p>
            <a:pPr marL="0" indent="0" algn="l" rtl="0">
              <a:buNone/>
            </a:pP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8453711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accent1"/>
                </a:solidFill>
              </a:rPr>
              <a:t>Danke für Ihre Aufmerksamkeit</a:t>
            </a:r>
            <a:endParaRPr lang="ar-IQ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  <a:p>
            <a:pPr marL="0" indent="0">
              <a:buNone/>
            </a:pPr>
            <a:endParaRPr lang="ar-IQ" dirty="0" smtClean="0"/>
          </a:p>
          <a:p>
            <a:pPr marL="0" indent="0" algn="ctr">
              <a:buNone/>
            </a:pPr>
            <a:r>
              <a:rPr lang="ar-IQ" sz="4800" dirty="0" smtClean="0">
                <a:solidFill>
                  <a:schemeClr val="accent1"/>
                </a:solidFill>
              </a:rPr>
              <a:t>شكرا جزيلا </a:t>
            </a:r>
            <a:endParaRPr lang="ar-IQ" sz="4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9343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136</TotalTime>
  <Words>321</Words>
  <Application>Microsoft Office PowerPoint</Application>
  <PresentationFormat>Widescreen</PresentationFormat>
  <Paragraphs>47</Paragraphs>
  <Slides>8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Garamond</vt:lpstr>
      <vt:lpstr>Times New Roman</vt:lpstr>
      <vt:lpstr>Organic</vt:lpstr>
      <vt:lpstr>اعداد م.رقية محمود جاسم Ruqaya Mahmood Jasim</vt:lpstr>
      <vt:lpstr>Das deutsche Alphapet</vt:lpstr>
      <vt:lpstr>Vokale und Diphthonge</vt:lpstr>
      <vt:lpstr>Buchstabieren Sie</vt:lpstr>
      <vt:lpstr>Hören Sie zu und schreiben Sie</vt:lpstr>
      <vt:lpstr>Schreiben Sie Postkarte</vt:lpstr>
      <vt:lpstr>Sie könnten die folgenden Informationen verwenden</vt:lpstr>
      <vt:lpstr>Danke für Ihre Aufmerksamkeit</vt:lpstr>
    </vt:vector>
  </TitlesOfParts>
  <Company>Enjoy My Fine Releases.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اعداد م.رقية محمود جاسم Ruqaya Mahmood Jasim</dc:title>
  <dc:creator>DR.Ahmed Saker 2o1O</dc:creator>
  <cp:lastModifiedBy>DR.Ahmed Saker 2o1O</cp:lastModifiedBy>
  <cp:revision>11</cp:revision>
  <dcterms:created xsi:type="dcterms:W3CDTF">2020-01-25T13:34:31Z</dcterms:created>
  <dcterms:modified xsi:type="dcterms:W3CDTF">2020-01-25T15:51:04Z</dcterms:modified>
</cp:coreProperties>
</file>